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65" r:id="rId6"/>
    <p:sldId id="266" r:id="rId7"/>
    <p:sldId id="267" r:id="rId8"/>
    <p:sldId id="263" r:id="rId9"/>
    <p:sldId id="260" r:id="rId10"/>
    <p:sldId id="264" r:id="rId11"/>
    <p:sldId id="261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61246" y="1122363"/>
            <a:ext cx="8221508" cy="1912150"/>
          </a:xfrm>
        </p:spPr>
        <p:txBody>
          <a:bodyPr anchor="b"/>
          <a:lstStyle>
            <a:lvl1pPr algn="ctr">
              <a:defRPr sz="45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820525"/>
            <a:ext cx="6858000" cy="1655762"/>
          </a:xfrm>
        </p:spPr>
        <p:txBody>
          <a:bodyPr/>
          <a:lstStyle>
            <a:lvl1pPr marL="0" indent="0" algn="ctr">
              <a:buNone/>
              <a:defRPr sz="1800" b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0" y="6287512"/>
            <a:ext cx="9144000" cy="5704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Picture 2" descr="Mark Wieman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820" y="6371570"/>
            <a:ext cx="1238247" cy="40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영문 B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85" t="31212" r="31489" b="29456"/>
          <a:stretch/>
        </p:blipFill>
        <p:spPr bwMode="auto">
          <a:xfrm>
            <a:off x="113288" y="6376033"/>
            <a:ext cx="1472750" cy="40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403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11EA-97C4-43B4-860C-EE86C056A3AF}" type="datetimeFigureOut">
              <a:rPr lang="ko-KR" altLang="en-US" smtClean="0"/>
              <a:t>2016-05-24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DE37-0EC1-451B-A361-8FBA65B67D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119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11EA-97C4-43B4-860C-EE86C056A3AF}" type="datetimeFigureOut">
              <a:rPr lang="ko-KR" altLang="en-US" smtClean="0"/>
              <a:t>2016-05-24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DE37-0EC1-451B-A361-8FBA65B67D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970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11EA-97C4-43B4-860C-EE86C056A3AF}" type="datetimeFigureOut">
              <a:rPr lang="ko-KR" altLang="en-US" smtClean="0"/>
              <a:t>2016-05-24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DE37-0EC1-451B-A361-8FBA65B67D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7953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11EA-97C4-43B4-860C-EE86C056A3AF}" type="datetimeFigureOut">
              <a:rPr lang="ko-KR" altLang="en-US" smtClean="0"/>
              <a:t>2016-05-24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DE37-0EC1-451B-A361-8FBA65B67D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8565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11EA-97C4-43B4-860C-EE86C056A3AF}" type="datetimeFigureOut">
              <a:rPr lang="ko-KR" altLang="en-US" smtClean="0"/>
              <a:t>2016-05-24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DE37-0EC1-451B-A361-8FBA65B67D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6232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11EA-97C4-43B4-860C-EE86C056A3AF}" type="datetimeFigureOut">
              <a:rPr lang="ko-KR" altLang="en-US" smtClean="0"/>
              <a:t>2016-05-24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DE37-0EC1-451B-A361-8FBA65B67D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6593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11EA-97C4-43B4-860C-EE86C056A3AF}" type="datetimeFigureOut">
              <a:rPr lang="ko-KR" altLang="en-US" smtClean="0"/>
              <a:t>2016-05-24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DE37-0EC1-451B-A361-8FBA65B67D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5306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11EA-97C4-43B4-860C-EE86C056A3AF}" type="datetimeFigureOut">
              <a:rPr lang="ko-KR" altLang="en-US" smtClean="0"/>
              <a:t>2016-05-24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DE37-0EC1-451B-A361-8FBA65B67D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14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11EA-97C4-43B4-860C-EE86C056A3AF}" type="datetimeFigureOut">
              <a:rPr lang="ko-KR" altLang="en-US" smtClean="0"/>
              <a:t>2016-05-24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DE37-0EC1-451B-A361-8FBA65B67D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140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11EA-97C4-43B4-860C-EE86C056A3AF}" type="datetimeFigureOut">
              <a:rPr lang="ko-KR" altLang="en-US" smtClean="0"/>
              <a:t>2016-05-24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DE37-0EC1-451B-A361-8FBA65B67D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0980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283221" y="243746"/>
            <a:ext cx="8577558" cy="974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83221" y="1453150"/>
            <a:ext cx="8577558" cy="4880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283221" y="6530271"/>
            <a:ext cx="1008000" cy="2604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20711EA-97C4-43B4-860C-EE86C056A3AF}" type="datetimeFigureOut">
              <a:rPr lang="ko-KR" altLang="en-US" smtClean="0"/>
              <a:t>2016-05-24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408014" y="6530272"/>
            <a:ext cx="6578825" cy="2604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097832" y="6530272"/>
            <a:ext cx="789750" cy="2604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8C71DE37-0EC1-451B-A361-8FBA65B67D53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7" name="직선 연결선 16"/>
          <p:cNvCxnSpPr/>
          <p:nvPr/>
        </p:nvCxnSpPr>
        <p:spPr>
          <a:xfrm>
            <a:off x="0" y="6476547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098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Exam3: </a:t>
            </a:r>
            <a:r>
              <a:rPr lang="ko-KR" altLang="en-US" smtClean="0"/>
              <a:t>기출문제 풀이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1098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altLang="ko-KR" dirty="0"/>
              <a:t>(20 </a:t>
            </a:r>
            <a:r>
              <a:rPr lang="ko-KR" altLang="ko-KR"/>
              <a:t>점</a:t>
            </a:r>
            <a:r>
              <a:rPr lang="en-US" altLang="ko-KR" dirty="0"/>
              <a:t>) N </a:t>
            </a:r>
            <a:r>
              <a:rPr lang="ko-KR" altLang="ko-KR"/>
              <a:t>개의</a:t>
            </a:r>
            <a:r>
              <a:rPr lang="en-US" altLang="ko-KR" dirty="0"/>
              <a:t> integer </a:t>
            </a:r>
            <a:r>
              <a:rPr lang="ko-KR" altLang="ko-KR"/>
              <a:t>데이터가 주어졌을 때</a:t>
            </a:r>
            <a:r>
              <a:rPr lang="en-US" altLang="ko-KR" dirty="0"/>
              <a:t>, </a:t>
            </a:r>
            <a:r>
              <a:rPr lang="ko-KR" altLang="ko-KR"/>
              <a:t>이 데이터로부터</a:t>
            </a:r>
            <a:r>
              <a:rPr lang="en-US" altLang="ko-KR" dirty="0"/>
              <a:t> Binary Search Tree (BST) </a:t>
            </a:r>
            <a:r>
              <a:rPr lang="ko-KR" altLang="ko-KR"/>
              <a:t>를 구축하는 알고리즘을 제시하시오</a:t>
            </a:r>
            <a:r>
              <a:rPr lang="en-US" altLang="ko-KR" dirty="0"/>
              <a:t>.</a:t>
            </a:r>
            <a:endParaRPr lang="ko-KR" altLang="ko-KR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ko-KR" dirty="0" smtClean="0"/>
              <a:t>// </a:t>
            </a:r>
            <a:r>
              <a:rPr lang="ko-KR" altLang="en-US" dirty="0" err="1" smtClean="0"/>
              <a:t>트리에</a:t>
            </a:r>
            <a:r>
              <a:rPr lang="ko-KR" altLang="en-US" dirty="0" smtClean="0"/>
              <a:t> 같은 데이터가 들어가면 </a:t>
            </a:r>
            <a:r>
              <a:rPr lang="ko-KR" altLang="en-US" dirty="0" err="1" smtClean="0"/>
              <a:t>안된다는</a:t>
            </a:r>
            <a:r>
              <a:rPr lang="ko-KR" altLang="en-US" dirty="0" smtClean="0"/>
              <a:t> 제약조건이 있는 경우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b="1" dirty="0" smtClean="0"/>
              <a:t>Procedure </a:t>
            </a:r>
            <a:r>
              <a:rPr lang="en-US" altLang="ko-KR" dirty="0" err="1" smtClean="0"/>
              <a:t>BinaryTreeInsert</a:t>
            </a:r>
            <a:r>
              <a:rPr lang="en-US" altLang="ko-KR" dirty="0" smtClean="0"/>
              <a:t>(node, value)</a:t>
            </a:r>
            <a:r>
              <a:rPr lang="en-US" altLang="ko-KR" b="1" dirty="0" smtClean="0"/>
              <a:t>{</a:t>
            </a:r>
          </a:p>
          <a:p>
            <a:pPr marL="0" indent="0">
              <a:buNone/>
            </a:pPr>
            <a:r>
              <a:rPr lang="en-US" altLang="ko-KR" b="1" dirty="0"/>
              <a:t> </a:t>
            </a:r>
            <a:r>
              <a:rPr lang="en-US" altLang="ko-KR" b="1" dirty="0" smtClean="0"/>
              <a:t> if(</a:t>
            </a:r>
            <a:r>
              <a:rPr lang="en-US" altLang="ko-KR" dirty="0" err="1"/>
              <a:t>node.data</a:t>
            </a:r>
            <a:r>
              <a:rPr lang="en-US" altLang="ko-KR" dirty="0"/>
              <a:t> =</a:t>
            </a:r>
            <a:r>
              <a:rPr lang="en-US" altLang="ko-KR" dirty="0" smtClean="0"/>
              <a:t>= </a:t>
            </a:r>
            <a:r>
              <a:rPr lang="en-US" altLang="ko-KR" dirty="0"/>
              <a:t>value</a:t>
            </a:r>
            <a:r>
              <a:rPr lang="en-US" altLang="ko-KR" b="1" dirty="0" smtClean="0"/>
              <a:t>)</a:t>
            </a:r>
          </a:p>
          <a:p>
            <a:pPr marL="0" indent="0">
              <a:buNone/>
            </a:pPr>
            <a:r>
              <a:rPr lang="en-US" altLang="ko-KR" b="1" dirty="0"/>
              <a:t> </a:t>
            </a:r>
            <a:r>
              <a:rPr lang="en-US" altLang="ko-KR" b="1" dirty="0" smtClean="0"/>
              <a:t>   return error;</a:t>
            </a:r>
          </a:p>
          <a:p>
            <a:pPr marL="0" indent="0">
              <a:buNone/>
            </a:pPr>
            <a:r>
              <a:rPr lang="en-US" altLang="ko-KR" b="1" dirty="0"/>
              <a:t> </a:t>
            </a:r>
            <a:r>
              <a:rPr lang="en-US" altLang="ko-KR" b="1" dirty="0" smtClean="0"/>
              <a:t> else if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node.data</a:t>
            </a:r>
            <a:r>
              <a:rPr lang="en-US" altLang="ko-KR" dirty="0" smtClean="0"/>
              <a:t> </a:t>
            </a:r>
            <a:r>
              <a:rPr lang="en-US" altLang="ko-KR" dirty="0" smtClean="0"/>
              <a:t>&gt; </a:t>
            </a:r>
            <a:r>
              <a:rPr lang="en-US" altLang="ko-KR" dirty="0" smtClean="0"/>
              <a:t>value){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en-US" altLang="ko-KR" b="1" dirty="0" smtClean="0"/>
              <a:t>if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node.left</a:t>
            </a:r>
            <a:r>
              <a:rPr lang="en-US" altLang="ko-KR" dirty="0"/>
              <a:t> =</a:t>
            </a:r>
            <a:r>
              <a:rPr lang="en-US" altLang="ko-KR" dirty="0" smtClean="0"/>
              <a:t>= NULL){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en-US" altLang="ko-KR" dirty="0" err="1" smtClean="0"/>
              <a:t>node.left</a:t>
            </a:r>
            <a:r>
              <a:rPr lang="en-US" altLang="ko-KR" dirty="0" smtClean="0"/>
              <a:t> = new node;</a:t>
            </a:r>
          </a:p>
          <a:p>
            <a:pPr marL="0" indent="0">
              <a:buNone/>
            </a:pPr>
            <a:r>
              <a:rPr lang="en-US" altLang="ko-KR" dirty="0" smtClean="0"/>
              <a:t>      </a:t>
            </a:r>
            <a:r>
              <a:rPr lang="en-US" altLang="ko-KR" dirty="0" err="1" smtClean="0"/>
              <a:t>node.left.value</a:t>
            </a:r>
            <a:r>
              <a:rPr lang="en-US" altLang="ko-KR" dirty="0" smtClean="0"/>
              <a:t> = value;</a:t>
            </a:r>
          </a:p>
          <a:p>
            <a:pPr marL="0" indent="0">
              <a:buNone/>
            </a:pPr>
            <a:r>
              <a:rPr lang="en-US" altLang="ko-KR" dirty="0" smtClean="0"/>
              <a:t>    } </a:t>
            </a:r>
            <a:r>
              <a:rPr lang="en-US" altLang="ko-KR" b="1" dirty="0" smtClean="0"/>
              <a:t>else</a:t>
            </a:r>
          </a:p>
          <a:p>
            <a:pPr marL="0" indent="0">
              <a:buNone/>
            </a:pPr>
            <a:r>
              <a:rPr lang="en-US" altLang="ko-KR" dirty="0" smtClean="0"/>
              <a:t>      </a:t>
            </a:r>
            <a:r>
              <a:rPr lang="en-US" altLang="ko-KR" dirty="0" err="1" smtClean="0"/>
              <a:t>BinaryTreeInsert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node.left</a:t>
            </a:r>
            <a:r>
              <a:rPr lang="en-US" altLang="ko-KR" dirty="0" smtClean="0"/>
              <a:t>, value);</a:t>
            </a:r>
          </a:p>
          <a:p>
            <a:pPr marL="0" indent="0">
              <a:buNone/>
            </a:pPr>
            <a:r>
              <a:rPr lang="en-US" altLang="ko-KR" dirty="0" smtClean="0"/>
              <a:t>  }</a:t>
            </a:r>
          </a:p>
          <a:p>
            <a:pPr marL="0" indent="0">
              <a:buNone/>
            </a:pPr>
            <a:r>
              <a:rPr lang="en-US" altLang="ko-KR" b="1" dirty="0" smtClean="0"/>
              <a:t>  else</a:t>
            </a:r>
            <a:r>
              <a:rPr lang="en-US" altLang="ko-KR" dirty="0" smtClean="0"/>
              <a:t>{</a:t>
            </a:r>
          </a:p>
          <a:p>
            <a:pPr marL="0" indent="0">
              <a:buNone/>
            </a:pPr>
            <a:r>
              <a:rPr lang="en-US" altLang="ko-KR" b="1" dirty="0" smtClean="0"/>
              <a:t>    if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node.right</a:t>
            </a:r>
            <a:r>
              <a:rPr lang="en-US" altLang="ko-KR" dirty="0" smtClean="0"/>
              <a:t> </a:t>
            </a:r>
            <a:r>
              <a:rPr lang="en-US" altLang="ko-KR" dirty="0"/>
              <a:t>== NULL){</a:t>
            </a:r>
          </a:p>
          <a:p>
            <a:pPr marL="0" indent="0">
              <a:buNone/>
            </a:pPr>
            <a:r>
              <a:rPr lang="en-US" altLang="ko-KR" dirty="0"/>
              <a:t>      </a:t>
            </a:r>
            <a:r>
              <a:rPr lang="en-US" altLang="ko-KR" dirty="0" err="1" smtClean="0"/>
              <a:t>node.right</a:t>
            </a:r>
            <a:r>
              <a:rPr lang="en-US" altLang="ko-KR" dirty="0" smtClean="0"/>
              <a:t> </a:t>
            </a:r>
            <a:r>
              <a:rPr lang="en-US" altLang="ko-KR" dirty="0"/>
              <a:t>= </a:t>
            </a:r>
            <a:r>
              <a:rPr lang="en-US" altLang="ko-KR" dirty="0" smtClean="0"/>
              <a:t>new </a:t>
            </a:r>
            <a:r>
              <a:rPr lang="en-US" altLang="ko-KR" dirty="0"/>
              <a:t>node;</a:t>
            </a:r>
          </a:p>
          <a:p>
            <a:pPr marL="0" indent="0">
              <a:buNone/>
            </a:pPr>
            <a:r>
              <a:rPr lang="en-US" altLang="ko-KR" dirty="0"/>
              <a:t>      </a:t>
            </a:r>
            <a:r>
              <a:rPr lang="en-US" altLang="ko-KR" dirty="0" err="1" smtClean="0"/>
              <a:t>node.right.value</a:t>
            </a:r>
            <a:r>
              <a:rPr lang="en-US" altLang="ko-KR" dirty="0" smtClean="0"/>
              <a:t> </a:t>
            </a:r>
            <a:r>
              <a:rPr lang="en-US" altLang="ko-KR" dirty="0"/>
              <a:t>= value;</a:t>
            </a:r>
          </a:p>
          <a:p>
            <a:pPr marL="0" indent="0">
              <a:buNone/>
            </a:pPr>
            <a:r>
              <a:rPr lang="en-US" altLang="ko-KR" dirty="0"/>
              <a:t>    </a:t>
            </a:r>
            <a:r>
              <a:rPr lang="en-US" altLang="ko-KR" dirty="0" smtClean="0"/>
              <a:t>} </a:t>
            </a:r>
            <a:r>
              <a:rPr lang="en-US" altLang="ko-KR" b="1" dirty="0" smtClean="0"/>
              <a:t>else</a:t>
            </a:r>
            <a:endParaRPr lang="en-US" altLang="ko-KR" b="1" dirty="0"/>
          </a:p>
          <a:p>
            <a:pPr marL="0" indent="0">
              <a:buNone/>
            </a:pPr>
            <a:r>
              <a:rPr lang="en-US" altLang="ko-KR" dirty="0" smtClean="0"/>
              <a:t>      </a:t>
            </a:r>
            <a:r>
              <a:rPr lang="en-US" altLang="ko-KR" dirty="0" err="1" smtClean="0"/>
              <a:t>BinaryTreeInsert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node.right</a:t>
            </a:r>
            <a:r>
              <a:rPr lang="en-US" altLang="ko-KR" dirty="0" smtClean="0"/>
              <a:t>, </a:t>
            </a:r>
            <a:r>
              <a:rPr lang="en-US" altLang="ko-KR" dirty="0"/>
              <a:t>value);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}</a:t>
            </a:r>
          </a:p>
          <a:p>
            <a:pPr marL="0" indent="0">
              <a:buNone/>
            </a:pPr>
            <a:r>
              <a:rPr lang="en-US" altLang="ko-KR" b="1" dirty="0" smtClean="0"/>
              <a:t>}</a:t>
            </a:r>
            <a:endParaRPr lang="ko-KR" altLang="en-US" b="1" dirty="0"/>
          </a:p>
        </p:txBody>
      </p:sp>
      <p:sp>
        <p:nvSpPr>
          <p:cNvPr id="4" name="직사각형 3"/>
          <p:cNvSpPr/>
          <p:nvPr/>
        </p:nvSpPr>
        <p:spPr>
          <a:xfrm>
            <a:off x="1771136" y="2372497"/>
            <a:ext cx="222422" cy="2800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448962" y="1902941"/>
            <a:ext cx="1981199" cy="4695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628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altLang="ko-KR" sz="2800" dirty="0"/>
              <a:t>(20 </a:t>
            </a:r>
            <a:r>
              <a:rPr lang="ko-KR" altLang="ko-KR" sz="2800"/>
              <a:t>점</a:t>
            </a:r>
            <a:r>
              <a:rPr lang="en-US" altLang="ko-KR" sz="2800" dirty="0"/>
              <a:t>) “Information loss when deleting a tuple” </a:t>
            </a:r>
            <a:r>
              <a:rPr lang="ko-KR" altLang="ko-KR" sz="2800"/>
              <a:t>문제가 발생하는</a:t>
            </a:r>
            <a:r>
              <a:rPr lang="en-US" altLang="ko-KR" sz="2800" dirty="0"/>
              <a:t> relational design </a:t>
            </a:r>
            <a:r>
              <a:rPr lang="ko-KR" altLang="ko-KR" sz="2800"/>
              <a:t>의 예를 제시하고</a:t>
            </a:r>
            <a:r>
              <a:rPr lang="en-US" altLang="ko-KR" sz="2800" dirty="0"/>
              <a:t>, </a:t>
            </a:r>
            <a:r>
              <a:rPr lang="ko-KR" altLang="ko-KR" sz="2800"/>
              <a:t>이 문제를 해결할 수 있는 방안을 제안하시오</a:t>
            </a:r>
            <a:r>
              <a:rPr lang="en-US" altLang="ko-KR" sz="2800" dirty="0"/>
              <a:t>.</a:t>
            </a:r>
            <a:endParaRPr lang="ko-KR" altLang="ko-KR" sz="280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mtClean="0"/>
              <a:t>시험범위 밖의 문제 </a:t>
            </a:r>
            <a:r>
              <a:rPr lang="en-US" altLang="ko-KR" dirty="0" smtClean="0"/>
              <a:t>(Ch9. Database Systems)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225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(20 </a:t>
            </a:r>
            <a:r>
              <a:rPr lang="ko-KR" altLang="ko-KR" dirty="0"/>
              <a:t>점</a:t>
            </a:r>
            <a:r>
              <a:rPr lang="en-US" altLang="ko-KR" dirty="0"/>
              <a:t>) Ambiguous grammar </a:t>
            </a:r>
            <a:r>
              <a:rPr lang="ko-KR" altLang="ko-KR" dirty="0"/>
              <a:t>의 예를 제시하고</a:t>
            </a:r>
            <a:r>
              <a:rPr lang="en-US" altLang="ko-KR" dirty="0"/>
              <a:t>, </a:t>
            </a:r>
            <a:r>
              <a:rPr lang="ko-KR" altLang="ko-KR" dirty="0"/>
              <a:t>왜 해당</a:t>
            </a:r>
            <a:r>
              <a:rPr lang="en-US" altLang="ko-KR" dirty="0"/>
              <a:t> grammar </a:t>
            </a:r>
            <a:r>
              <a:rPr lang="ko-KR" altLang="ko-KR" dirty="0"/>
              <a:t>가</a:t>
            </a:r>
            <a:r>
              <a:rPr lang="en-US" altLang="ko-KR" dirty="0"/>
              <a:t> ambiguous </a:t>
            </a:r>
            <a:r>
              <a:rPr lang="ko-KR" altLang="ko-KR" dirty="0"/>
              <a:t>인지를 </a:t>
            </a:r>
            <a:r>
              <a:rPr lang="en-US" altLang="ko-KR" dirty="0"/>
              <a:t>parse tree </a:t>
            </a:r>
            <a:r>
              <a:rPr lang="ko-KR" altLang="ko-KR" dirty="0"/>
              <a:t>를 그려서 설명하시오</a:t>
            </a:r>
            <a:r>
              <a:rPr lang="en-US" altLang="ko-KR" dirty="0"/>
              <a:t>.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대표적인 예</a:t>
            </a:r>
            <a:r>
              <a:rPr lang="en-US" altLang="ko-KR" dirty="0" smtClean="0"/>
              <a:t>) Dangling else</a:t>
            </a:r>
          </a:p>
        </p:txBody>
      </p:sp>
      <p:pic>
        <p:nvPicPr>
          <p:cNvPr id="4" name="Picture 5" descr="F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21" y="3430016"/>
            <a:ext cx="3914050" cy="301301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F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941" y="3430016"/>
            <a:ext cx="4328839" cy="301301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직사각형 5"/>
          <p:cNvSpPr/>
          <p:nvPr/>
        </p:nvSpPr>
        <p:spPr>
          <a:xfrm>
            <a:off x="283219" y="1960714"/>
            <a:ext cx="8577559" cy="13600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b="1" dirty="0" smtClean="0"/>
              <a:t>if </a:t>
            </a:r>
            <a:r>
              <a:rPr lang="en-US" altLang="ko-KR" sz="1600" dirty="0" smtClean="0"/>
              <a:t>B1 </a:t>
            </a:r>
            <a:r>
              <a:rPr lang="en-US" altLang="ko-KR" sz="1600" b="1" dirty="0" smtClean="0"/>
              <a:t>then</a:t>
            </a:r>
            <a:r>
              <a:rPr lang="en-US" altLang="ko-KR" sz="1600" dirty="0" smtClean="0"/>
              <a:t> </a:t>
            </a:r>
            <a:r>
              <a:rPr lang="en-US" altLang="ko-KR" sz="1600" b="1" dirty="0" smtClean="0"/>
              <a:t>if</a:t>
            </a:r>
            <a:r>
              <a:rPr lang="en-US" altLang="ko-KR" sz="1600" dirty="0" smtClean="0"/>
              <a:t> B2 </a:t>
            </a:r>
            <a:r>
              <a:rPr lang="en-US" altLang="ko-KR" sz="1600" b="1" dirty="0" smtClean="0"/>
              <a:t>then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S1 </a:t>
            </a:r>
            <a:r>
              <a:rPr lang="en-US" altLang="ko-KR" sz="1600" b="1" dirty="0" smtClean="0"/>
              <a:t>else </a:t>
            </a:r>
            <a:r>
              <a:rPr lang="en-US" altLang="ko-KR" sz="1600" dirty="0" smtClean="0"/>
              <a:t>S2</a:t>
            </a:r>
          </a:p>
          <a:p>
            <a:r>
              <a:rPr lang="ko-KR" altLang="en-US" sz="1600" dirty="0" smtClean="0"/>
              <a:t>위의 </a:t>
            </a:r>
            <a:r>
              <a:rPr lang="en-US" altLang="ko-KR" sz="1600" dirty="0" smtClean="0"/>
              <a:t>Statement</a:t>
            </a:r>
            <a:r>
              <a:rPr lang="ko-KR" altLang="en-US" sz="1600" smtClean="0"/>
              <a:t>의 </a:t>
            </a:r>
            <a:r>
              <a:rPr lang="en-US" altLang="ko-KR" sz="1600" dirty="0" smtClean="0"/>
              <a:t>else</a:t>
            </a:r>
            <a:r>
              <a:rPr lang="ko-KR" altLang="en-US" sz="1600" smtClean="0"/>
              <a:t>가 앞의 </a:t>
            </a:r>
            <a:r>
              <a:rPr lang="en-US" altLang="ko-KR" sz="1600" dirty="0" smtClean="0"/>
              <a:t>if</a:t>
            </a:r>
            <a:r>
              <a:rPr lang="ko-KR" altLang="en-US" sz="1600" smtClean="0"/>
              <a:t>의 </a:t>
            </a:r>
            <a:r>
              <a:rPr lang="en-US" altLang="ko-KR" sz="1600" dirty="0" smtClean="0"/>
              <a:t>else </a:t>
            </a:r>
            <a:r>
              <a:rPr lang="ko-KR" altLang="en-US" sz="1600" smtClean="0"/>
              <a:t>인지 뒤의 </a:t>
            </a:r>
            <a:r>
              <a:rPr lang="en-US" altLang="ko-KR" sz="1600" dirty="0" smtClean="0"/>
              <a:t>else</a:t>
            </a:r>
            <a:r>
              <a:rPr lang="ko-KR" altLang="en-US" sz="1600" smtClean="0"/>
              <a:t>인지 </a:t>
            </a:r>
            <a:r>
              <a:rPr lang="en-US" altLang="ko-KR" sz="1600" dirty="0" smtClean="0"/>
              <a:t>ambiguous</a:t>
            </a:r>
          </a:p>
          <a:p>
            <a:r>
              <a:rPr lang="ko-KR" altLang="en-US" sz="1600" dirty="0" smtClean="0"/>
              <a:t>위의 </a:t>
            </a:r>
            <a:r>
              <a:rPr lang="en-US" altLang="ko-KR" sz="1600" dirty="0" smtClean="0"/>
              <a:t>statement </a:t>
            </a:r>
            <a:r>
              <a:rPr lang="ko-KR" altLang="en-US" sz="1600" smtClean="0"/>
              <a:t>는 왼쪽의 </a:t>
            </a:r>
            <a:r>
              <a:rPr lang="en-US" altLang="ko-KR" sz="1600" dirty="0" smtClean="0"/>
              <a:t>parse tree</a:t>
            </a:r>
            <a:r>
              <a:rPr lang="ko-KR" altLang="en-US" sz="1600" smtClean="0"/>
              <a:t>처럼 첫번째 </a:t>
            </a:r>
            <a:r>
              <a:rPr lang="en-US" altLang="ko-KR" sz="1600" dirty="0" smtClean="0"/>
              <a:t>if</a:t>
            </a:r>
            <a:r>
              <a:rPr lang="ko-KR" altLang="en-US" sz="1600" smtClean="0"/>
              <a:t>문의 </a:t>
            </a:r>
            <a:r>
              <a:rPr lang="en-US" altLang="ko-KR" sz="1600" dirty="0" smtClean="0"/>
              <a:t>else</a:t>
            </a:r>
            <a:r>
              <a:rPr lang="ko-KR" altLang="en-US" sz="1600" smtClean="0"/>
              <a:t>라고 해석할 수도 있고</a:t>
            </a:r>
            <a:r>
              <a:rPr lang="en-US" altLang="ko-KR" sz="1600" dirty="0" smtClean="0"/>
              <a:t>,</a:t>
            </a:r>
          </a:p>
          <a:p>
            <a:r>
              <a:rPr lang="ko-KR" altLang="en-US" sz="1600" dirty="0" smtClean="0"/>
              <a:t>오른쪽 </a:t>
            </a:r>
            <a:r>
              <a:rPr lang="en-US" altLang="ko-KR" sz="1600" dirty="0" smtClean="0"/>
              <a:t>parse tree </a:t>
            </a:r>
            <a:r>
              <a:rPr lang="ko-KR" altLang="en-US" sz="1600" smtClean="0"/>
              <a:t>처럼 두번째 </a:t>
            </a:r>
            <a:r>
              <a:rPr lang="en-US" altLang="ko-KR" sz="1600" dirty="0" smtClean="0"/>
              <a:t>if</a:t>
            </a:r>
            <a:r>
              <a:rPr lang="ko-KR" altLang="en-US" sz="1600" smtClean="0"/>
              <a:t>문의 </a:t>
            </a:r>
            <a:r>
              <a:rPr lang="en-US" altLang="ko-KR" sz="1600" dirty="0" smtClean="0"/>
              <a:t>else</a:t>
            </a:r>
            <a:r>
              <a:rPr lang="ko-KR" altLang="en-US" sz="1600" smtClean="0"/>
              <a:t>라고 해석할 수도 있음</a:t>
            </a:r>
            <a:endParaRPr lang="en-US" altLang="ko-KR" sz="1600" dirty="0" smtClean="0"/>
          </a:p>
        </p:txBody>
      </p:sp>
    </p:spTree>
    <p:extLst>
      <p:ext uri="{BB962C8B-B14F-4D97-AF65-F5344CB8AC3E}">
        <p14:creationId xmlns:p14="http://schemas.microsoft.com/office/powerpoint/2010/main" val="390322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83221" y="243746"/>
            <a:ext cx="8577558" cy="1209404"/>
          </a:xfrm>
        </p:spPr>
        <p:txBody>
          <a:bodyPr>
            <a:noAutofit/>
          </a:bodyPr>
          <a:lstStyle/>
          <a:p>
            <a:pPr lvl="0"/>
            <a:r>
              <a:rPr lang="en-US" altLang="ko-KR" sz="2000" dirty="0"/>
              <a:t>(20 </a:t>
            </a:r>
            <a:r>
              <a:rPr lang="ko-KR" altLang="ko-KR" sz="2000"/>
              <a:t>점</a:t>
            </a:r>
            <a:r>
              <a:rPr lang="en-US" altLang="ko-KR" sz="2000" dirty="0"/>
              <a:t>) S/W development process model </a:t>
            </a:r>
            <a:r>
              <a:rPr lang="ko-KR" altLang="ko-KR" sz="2000"/>
              <a:t>중</a:t>
            </a:r>
            <a:r>
              <a:rPr lang="en-US" altLang="ko-KR" sz="2000" dirty="0"/>
              <a:t> incremental model </a:t>
            </a:r>
            <a:r>
              <a:rPr lang="ko-KR" altLang="ko-KR" sz="2000"/>
              <a:t>의 특징</a:t>
            </a:r>
            <a:r>
              <a:rPr lang="en-US" altLang="ko-KR" sz="2000" dirty="0"/>
              <a:t>, </a:t>
            </a:r>
            <a:r>
              <a:rPr lang="ko-KR" altLang="ko-KR" sz="2000"/>
              <a:t>장점</a:t>
            </a:r>
            <a:r>
              <a:rPr lang="en-US" altLang="ko-KR" sz="2000" dirty="0"/>
              <a:t>, </a:t>
            </a:r>
            <a:r>
              <a:rPr lang="ko-KR" altLang="ko-KR" sz="2000"/>
              <a:t>단점을 설명한 후</a:t>
            </a:r>
            <a:r>
              <a:rPr lang="en-US" altLang="ko-KR" sz="2000" dirty="0"/>
              <a:t>, incremental model </a:t>
            </a:r>
            <a:r>
              <a:rPr lang="ko-KR" altLang="ko-KR" sz="2000"/>
              <a:t>이 적합한 </a:t>
            </a:r>
            <a:r>
              <a:rPr lang="en-US" altLang="ko-KR" sz="2000" dirty="0"/>
              <a:t>S/W </a:t>
            </a:r>
            <a:r>
              <a:rPr lang="ko-KR" altLang="ko-KR" sz="2000"/>
              <a:t>의 예를 제시하시오</a:t>
            </a:r>
            <a:r>
              <a:rPr lang="en-US" altLang="ko-KR" sz="2000" dirty="0"/>
              <a:t>. (Incremental model </a:t>
            </a:r>
            <a:r>
              <a:rPr lang="ko-KR" altLang="ko-KR" sz="2000"/>
              <a:t>이 제시한</a:t>
            </a:r>
            <a:r>
              <a:rPr lang="en-US" altLang="ko-KR" sz="2000" dirty="0"/>
              <a:t> S/W </a:t>
            </a:r>
            <a:r>
              <a:rPr lang="ko-KR" altLang="ko-KR" sz="2000"/>
              <a:t>에 적합한 이유도 함께 설명하시오</a:t>
            </a:r>
            <a:r>
              <a:rPr lang="en-US" altLang="ko-KR" sz="2000" dirty="0"/>
              <a:t>.)</a:t>
            </a:r>
            <a:endParaRPr lang="ko-KR" altLang="en-US" sz="200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ko-KR" dirty="0"/>
              <a:t>특징</a:t>
            </a:r>
            <a:r>
              <a:rPr lang="en-US" altLang="ko-KR" dirty="0"/>
              <a:t>: </a:t>
            </a:r>
            <a:r>
              <a:rPr lang="ko-KR" altLang="ko-KR"/>
              <a:t>우선순위 순으로 개발하고 점차 덧붙여가는 방식으로 최종 제품을 완성하는 방식</a:t>
            </a:r>
          </a:p>
          <a:p>
            <a:r>
              <a:rPr lang="ko-KR" altLang="ko-KR" dirty="0"/>
              <a:t>장점</a:t>
            </a:r>
            <a:r>
              <a:rPr lang="en-US" altLang="ko-KR" dirty="0"/>
              <a:t>: </a:t>
            </a:r>
            <a:r>
              <a:rPr lang="ko-KR" altLang="ko-KR"/>
              <a:t>우선순위가 높은 부분을 먼저 개발하여 먼저 테스트 및 피드백이 가능</a:t>
            </a:r>
            <a:r>
              <a:rPr lang="en-US" altLang="ko-KR" dirty="0"/>
              <a:t>. </a:t>
            </a:r>
            <a:r>
              <a:rPr lang="ko-KR" altLang="ko-KR"/>
              <a:t>또한 같은 이유로 전체 프로젝트가 실패할 가능성이 적다</a:t>
            </a:r>
            <a:r>
              <a:rPr lang="en-US" altLang="ko-KR" dirty="0"/>
              <a:t>.</a:t>
            </a:r>
            <a:endParaRPr lang="ko-KR" altLang="ko-KR"/>
          </a:p>
          <a:p>
            <a:r>
              <a:rPr lang="ko-KR" altLang="ko-KR" dirty="0"/>
              <a:t>단점</a:t>
            </a:r>
            <a:r>
              <a:rPr lang="en-US" altLang="ko-KR" dirty="0"/>
              <a:t>: increment</a:t>
            </a:r>
            <a:r>
              <a:rPr lang="ko-KR" altLang="ko-KR"/>
              <a:t>를 합칠 때마다 테스트가 필요하므로 전체 개발 시간이 오래 걸림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en-US" altLang="ko-KR" dirty="0" smtClean="0"/>
              <a:t>SW </a:t>
            </a:r>
            <a:r>
              <a:rPr lang="ko-KR" altLang="en-US" smtClean="0"/>
              <a:t>예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Customer</a:t>
            </a:r>
            <a:r>
              <a:rPr lang="ko-KR" altLang="en-US" smtClean="0"/>
              <a:t>에게 명확한 </a:t>
            </a:r>
            <a:r>
              <a:rPr lang="en-US" altLang="ko-KR" dirty="0" smtClean="0"/>
              <a:t>requirement</a:t>
            </a:r>
            <a:r>
              <a:rPr lang="ko-KR" altLang="en-US" smtClean="0"/>
              <a:t>를 받을 수 없는 경우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NASA’s space shuttle software (FSD?)</a:t>
            </a:r>
          </a:p>
          <a:p>
            <a:pPr lvl="3"/>
            <a:r>
              <a:rPr lang="en-US" altLang="ko-KR" dirty="0" smtClean="0"/>
              <a:t>Requirement</a:t>
            </a:r>
            <a:r>
              <a:rPr lang="ko-KR" altLang="en-US" smtClean="0"/>
              <a:t>가 개발도중에 계속 바뀜</a:t>
            </a:r>
            <a:r>
              <a:rPr lang="en-US" altLang="ko-KR" dirty="0" smtClean="0"/>
              <a:t>..</a:t>
            </a:r>
          </a:p>
          <a:p>
            <a:pPr lvl="3"/>
            <a:r>
              <a:rPr lang="en-US" altLang="ko-KR" dirty="0" smtClean="0"/>
              <a:t>17 iterations over 31 months</a:t>
            </a:r>
          </a:p>
          <a:p>
            <a:pPr lvl="1"/>
            <a:r>
              <a:rPr lang="ko-KR" altLang="en-US" dirty="0" smtClean="0"/>
              <a:t>시스템의 일부분이라도 빠르게 </a:t>
            </a:r>
            <a:r>
              <a:rPr lang="en-US" altLang="ko-KR" dirty="0" smtClean="0"/>
              <a:t>release </a:t>
            </a:r>
            <a:r>
              <a:rPr lang="ko-KR" altLang="en-US" smtClean="0"/>
              <a:t>해야 하는 경우</a:t>
            </a:r>
            <a:endParaRPr lang="en-US" altLang="ko-KR" dirty="0" smtClean="0"/>
          </a:p>
          <a:p>
            <a:pPr lvl="2"/>
            <a:r>
              <a:rPr lang="ko-KR" altLang="en-US" dirty="0" err="1" smtClean="0"/>
              <a:t>모바일</a:t>
            </a:r>
            <a:r>
              <a:rPr lang="ko-KR" altLang="en-US" dirty="0" smtClean="0"/>
              <a:t> 게임 혹은 일부 온라인 게임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사용 조건이 애매해서</a:t>
            </a:r>
            <a:r>
              <a:rPr lang="en-US" altLang="ko-KR" dirty="0" smtClean="0"/>
              <a:t>.. </a:t>
            </a:r>
            <a:r>
              <a:rPr lang="ko-KR" altLang="en-US" smtClean="0"/>
              <a:t>말이 </a:t>
            </a:r>
            <a:r>
              <a:rPr lang="ko-KR" altLang="en-US" dirty="0" smtClean="0"/>
              <a:t>되게만 적으면 뭐</a:t>
            </a:r>
            <a:r>
              <a:rPr lang="en-US" altLang="ko-KR" dirty="0" smtClean="0"/>
              <a:t>…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271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83221" y="243746"/>
            <a:ext cx="8577558" cy="637703"/>
          </a:xfrm>
        </p:spPr>
        <p:txBody>
          <a:bodyPr>
            <a:noAutofit/>
          </a:bodyPr>
          <a:lstStyle/>
          <a:p>
            <a:pPr lvl="0"/>
            <a:r>
              <a:rPr lang="en-US" altLang="ko-KR" sz="2000" dirty="0"/>
              <a:t>(20 </a:t>
            </a:r>
            <a:r>
              <a:rPr lang="ko-KR" altLang="ko-KR" sz="2000"/>
              <a:t>점</a:t>
            </a:r>
            <a:r>
              <a:rPr lang="en-US" altLang="ko-KR" sz="2000" dirty="0"/>
              <a:t>) Circular queue </a:t>
            </a:r>
            <a:r>
              <a:rPr lang="ko-KR" altLang="ko-KR" sz="2000"/>
              <a:t>의 동작 과정을 설명하고</a:t>
            </a:r>
            <a:r>
              <a:rPr lang="en-US" altLang="ko-KR" sz="2000" dirty="0"/>
              <a:t>, circular queue </a:t>
            </a:r>
            <a:r>
              <a:rPr lang="ko-KR" altLang="ko-KR" sz="2000"/>
              <a:t>가 </a:t>
            </a:r>
            <a:r>
              <a:rPr lang="en-US" altLang="ko-KR" sz="2000" dirty="0"/>
              <a:t>“empty” </a:t>
            </a:r>
            <a:r>
              <a:rPr lang="ko-KR" altLang="ko-KR" sz="2000"/>
              <a:t>인지와 </a:t>
            </a:r>
            <a:r>
              <a:rPr lang="en-US" altLang="ko-KR" sz="2000" dirty="0"/>
              <a:t>“full” </a:t>
            </a:r>
            <a:r>
              <a:rPr lang="ko-KR" altLang="ko-KR" sz="2000"/>
              <a:t>인지를 식별할 수 있는 방법을 제시하시오</a:t>
            </a:r>
            <a:r>
              <a:rPr lang="en-US" altLang="ko-KR" sz="2000" dirty="0"/>
              <a:t>.</a:t>
            </a:r>
            <a:endParaRPr lang="ko-KR" altLang="ko-KR" sz="200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3221" y="939114"/>
            <a:ext cx="8577558" cy="555230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Circular Queue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Queue</a:t>
            </a:r>
            <a:r>
              <a:rPr lang="ko-KR" altLang="en-US" dirty="0" smtClean="0"/>
              <a:t>를 </a:t>
            </a:r>
            <a:r>
              <a:rPr lang="en-US" altLang="ko-KR" dirty="0" smtClean="0"/>
              <a:t>array</a:t>
            </a:r>
            <a:r>
              <a:rPr lang="ko-KR" altLang="en-US" dirty="0" smtClean="0"/>
              <a:t>로 구현하는 방법으로 데이터를 저장하는 </a:t>
            </a:r>
            <a:r>
              <a:rPr lang="en-US" altLang="ko-KR" dirty="0" smtClean="0"/>
              <a:t>Array</a:t>
            </a:r>
            <a:r>
              <a:rPr lang="ko-KR" altLang="en-US" dirty="0" smtClean="0"/>
              <a:t>와</a:t>
            </a:r>
            <a:r>
              <a:rPr lang="en-US" altLang="ko-KR" dirty="0" smtClean="0"/>
              <a:t>,</a:t>
            </a:r>
            <a:r>
              <a:rPr lang="ko-KR" altLang="en-US" dirty="0" smtClean="0"/>
              <a:t> 저장된 </a:t>
            </a:r>
            <a:r>
              <a:rPr lang="ko-KR" altLang="en-US" dirty="0" err="1" smtClean="0"/>
              <a:t>첫번째</a:t>
            </a:r>
            <a:r>
              <a:rPr lang="ko-KR" altLang="en-US" dirty="0" smtClean="0"/>
              <a:t> </a:t>
            </a:r>
            <a:r>
              <a:rPr lang="en-US" altLang="ko-KR" dirty="0" smtClean="0"/>
              <a:t>Data</a:t>
            </a:r>
            <a:r>
              <a:rPr lang="ko-KR" altLang="en-US" dirty="0" smtClean="0"/>
              <a:t>를 가리키는 </a:t>
            </a:r>
            <a:r>
              <a:rPr lang="en-US" altLang="ko-KR" dirty="0" smtClean="0"/>
              <a:t>head pointer</a:t>
            </a:r>
            <a:r>
              <a:rPr lang="ko-KR" altLang="en-US" dirty="0" smtClean="0"/>
              <a:t>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새 </a:t>
            </a:r>
            <a:r>
              <a:rPr lang="en-US" altLang="ko-KR" dirty="0" smtClean="0"/>
              <a:t>data</a:t>
            </a:r>
            <a:r>
              <a:rPr lang="ko-KR" altLang="en-US" dirty="0" smtClean="0"/>
              <a:t>가 삽입될 위치를 가리키는 </a:t>
            </a:r>
            <a:r>
              <a:rPr lang="en-US" altLang="ko-KR" dirty="0" smtClean="0"/>
              <a:t>tail pointer</a:t>
            </a:r>
            <a:r>
              <a:rPr lang="ko-KR" altLang="en-US" dirty="0" smtClean="0"/>
              <a:t>로 구성된다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새로운 데이터를 </a:t>
            </a:r>
            <a:r>
              <a:rPr lang="en-US" altLang="ko-KR" dirty="0" err="1" smtClean="0"/>
              <a:t>enqueue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할때는</a:t>
            </a:r>
            <a:r>
              <a:rPr lang="ko-KR" altLang="en-US" dirty="0" smtClean="0"/>
              <a:t> 다음과 같이 동작한다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Tail pointer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Head pointer</a:t>
            </a:r>
            <a:r>
              <a:rPr lang="ko-KR" altLang="en-US" dirty="0" smtClean="0"/>
              <a:t>가 같은 위치를 가리키고 있고 해당 위치에 데이터가 존재하는 경우</a:t>
            </a:r>
            <a:r>
              <a:rPr lang="en-US" altLang="ko-KR" dirty="0" smtClean="0"/>
              <a:t>,</a:t>
            </a:r>
            <a:r>
              <a:rPr lang="ko-KR" altLang="en-US" dirty="0" smtClean="0"/>
              <a:t> 큐가 </a:t>
            </a:r>
            <a:r>
              <a:rPr lang="en-US" altLang="ko-KR" dirty="0" smtClean="0"/>
              <a:t>“full” </a:t>
            </a:r>
            <a:r>
              <a:rPr lang="ko-KR" altLang="en-US" dirty="0" smtClean="0"/>
              <a:t>상태이므로 데이터를 </a:t>
            </a:r>
            <a:r>
              <a:rPr lang="en-US" altLang="ko-KR" dirty="0" smtClean="0"/>
              <a:t>push</a:t>
            </a:r>
            <a:r>
              <a:rPr lang="ko-KR" altLang="en-US" dirty="0" smtClean="0"/>
              <a:t>하지 못하고 </a:t>
            </a:r>
            <a:r>
              <a:rPr lang="en-US" altLang="ko-KR" dirty="0" smtClean="0"/>
              <a:t>error</a:t>
            </a:r>
            <a:r>
              <a:rPr lang="ko-KR" altLang="en-US" dirty="0" smtClean="0"/>
              <a:t>를 반환한다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“full”</a:t>
            </a:r>
            <a:r>
              <a:rPr lang="ko-KR" altLang="en-US" dirty="0" smtClean="0"/>
              <a:t>상태가 아닌 경우</a:t>
            </a:r>
            <a:r>
              <a:rPr lang="en-US" altLang="ko-KR" dirty="0" smtClean="0"/>
              <a:t>, Tail pointer </a:t>
            </a:r>
            <a:r>
              <a:rPr lang="ko-KR" altLang="en-US" dirty="0" smtClean="0"/>
              <a:t>가 가리키는 위치에 데이터를 저장한다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그리고 </a:t>
            </a:r>
            <a:r>
              <a:rPr lang="en-US" altLang="ko-KR" dirty="0" smtClean="0"/>
              <a:t>Tail pointer</a:t>
            </a:r>
            <a:r>
              <a:rPr lang="ko-KR" altLang="en-US" dirty="0" smtClean="0"/>
              <a:t>를 변경하는데 이 대 </a:t>
            </a:r>
            <a:r>
              <a:rPr lang="en-US" altLang="ko-KR" dirty="0" smtClean="0"/>
              <a:t>Tail pointer</a:t>
            </a:r>
            <a:r>
              <a:rPr lang="ko-KR" altLang="en-US" dirty="0" smtClean="0"/>
              <a:t>가 배열의 끝을 가리키고 있을 경우 배열의 처음을 가리키게 변경하고 만약 </a:t>
            </a:r>
            <a:r>
              <a:rPr lang="en-US" altLang="ko-KR" dirty="0" smtClean="0"/>
              <a:t>Tail pointer</a:t>
            </a:r>
            <a:r>
              <a:rPr lang="ko-KR" altLang="en-US" dirty="0" smtClean="0"/>
              <a:t>가 배열의 끝을 가리키고 있지 않을 경우 </a:t>
            </a:r>
            <a:r>
              <a:rPr lang="en-US" altLang="ko-KR" dirty="0" smtClean="0"/>
              <a:t>Tail pointer</a:t>
            </a:r>
            <a:r>
              <a:rPr lang="ko-KR" altLang="en-US" dirty="0" smtClean="0"/>
              <a:t>가 가리키는 위치의 다음 위치를 가리키게 변경한다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Queue</a:t>
            </a:r>
            <a:r>
              <a:rPr lang="ko-KR" altLang="en-US" dirty="0" smtClean="0"/>
              <a:t>에 있는 데이터를 </a:t>
            </a:r>
            <a:r>
              <a:rPr lang="en-US" altLang="ko-KR" dirty="0" err="1" smtClean="0"/>
              <a:t>dequeue</a:t>
            </a:r>
            <a:r>
              <a:rPr lang="en-US" altLang="ko-KR" dirty="0" smtClean="0"/>
              <a:t> </a:t>
            </a:r>
            <a:r>
              <a:rPr lang="ko-KR" altLang="en-US" dirty="0" smtClean="0"/>
              <a:t>할 때는 다음과 같이 동작한다</a:t>
            </a:r>
            <a:endParaRPr lang="en-US" altLang="ko-KR" dirty="0" smtClean="0"/>
          </a:p>
          <a:p>
            <a:pPr lvl="1"/>
            <a:r>
              <a:rPr lang="en-US" altLang="ko-KR" dirty="0"/>
              <a:t>Tail pointer</a:t>
            </a:r>
            <a:r>
              <a:rPr lang="ko-KR" altLang="en-US" dirty="0"/>
              <a:t>와 </a:t>
            </a:r>
            <a:r>
              <a:rPr lang="en-US" altLang="ko-KR" dirty="0"/>
              <a:t>Head pointer</a:t>
            </a:r>
            <a:r>
              <a:rPr lang="ko-KR" altLang="en-US" dirty="0"/>
              <a:t>가 같은 위치를 가리키고 </a:t>
            </a:r>
            <a:r>
              <a:rPr lang="ko-KR" altLang="en-US" dirty="0" smtClean="0"/>
              <a:t>있고 </a:t>
            </a:r>
            <a:r>
              <a:rPr lang="ko-KR" altLang="en-US" dirty="0"/>
              <a:t>해당 위치에 데이터가 </a:t>
            </a:r>
            <a:r>
              <a:rPr lang="ko-KR" altLang="en-US" dirty="0" smtClean="0"/>
              <a:t>존재하지 않는 </a:t>
            </a:r>
            <a:r>
              <a:rPr lang="ko-KR" altLang="en-US" dirty="0"/>
              <a:t>경우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dirty="0"/>
              <a:t>큐가 </a:t>
            </a:r>
            <a:r>
              <a:rPr lang="en-US" altLang="ko-KR" dirty="0" smtClean="0"/>
              <a:t>“empty” </a:t>
            </a:r>
            <a:r>
              <a:rPr lang="ko-KR" altLang="en-US" dirty="0"/>
              <a:t>상태이므로 데이터를 </a:t>
            </a:r>
            <a:r>
              <a:rPr lang="en-US" altLang="ko-KR" dirty="0" smtClean="0"/>
              <a:t>pop</a:t>
            </a:r>
            <a:r>
              <a:rPr lang="ko-KR" altLang="en-US" dirty="0" smtClean="0"/>
              <a:t>하지 </a:t>
            </a:r>
            <a:r>
              <a:rPr lang="ko-KR" altLang="en-US" dirty="0"/>
              <a:t>못하고 </a:t>
            </a:r>
            <a:r>
              <a:rPr lang="en-US" altLang="ko-KR" dirty="0"/>
              <a:t>error</a:t>
            </a:r>
            <a:r>
              <a:rPr lang="ko-KR" altLang="en-US" dirty="0"/>
              <a:t>를 반환한다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lvl="1"/>
            <a:r>
              <a:rPr lang="en-US" altLang="ko-KR" dirty="0" smtClean="0"/>
              <a:t>“empty” </a:t>
            </a:r>
            <a:r>
              <a:rPr lang="ko-KR" altLang="en-US" dirty="0" smtClean="0"/>
              <a:t>상태가 </a:t>
            </a:r>
            <a:r>
              <a:rPr lang="ko-KR" altLang="en-US" dirty="0" err="1" smtClean="0"/>
              <a:t>아닌경우</a:t>
            </a:r>
            <a:r>
              <a:rPr lang="en-US" altLang="ko-KR" dirty="0"/>
              <a:t>, Head </a:t>
            </a:r>
            <a:r>
              <a:rPr lang="en-US" altLang="ko-KR" dirty="0" smtClean="0"/>
              <a:t>pointer </a:t>
            </a:r>
            <a:r>
              <a:rPr lang="ko-KR" altLang="en-US" dirty="0"/>
              <a:t>가 가리키는 </a:t>
            </a:r>
            <a:r>
              <a:rPr lang="ko-KR" altLang="en-US" dirty="0" smtClean="0"/>
              <a:t>위치에 있는 </a:t>
            </a:r>
            <a:r>
              <a:rPr lang="ko-KR" altLang="en-US" dirty="0"/>
              <a:t>데이터를 </a:t>
            </a:r>
            <a:r>
              <a:rPr lang="ko-KR" altLang="en-US" dirty="0" smtClean="0"/>
              <a:t>사용자에게 반환한다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데이터를 반환하기 전에 </a:t>
            </a:r>
            <a:r>
              <a:rPr lang="en-US" altLang="ko-KR" dirty="0"/>
              <a:t>Head </a:t>
            </a:r>
            <a:r>
              <a:rPr lang="en-US" altLang="ko-KR" dirty="0" smtClean="0"/>
              <a:t>pointer</a:t>
            </a:r>
            <a:r>
              <a:rPr lang="ko-KR" altLang="en-US" dirty="0"/>
              <a:t>를 변경하는데 이 때</a:t>
            </a:r>
            <a:r>
              <a:rPr lang="ko-KR" altLang="en-US" dirty="0" smtClean="0"/>
              <a:t> </a:t>
            </a:r>
            <a:r>
              <a:rPr lang="en-US" altLang="ko-KR" dirty="0"/>
              <a:t>Head </a:t>
            </a:r>
            <a:r>
              <a:rPr lang="en-US" altLang="ko-KR" dirty="0" smtClean="0"/>
              <a:t>pointer</a:t>
            </a:r>
            <a:r>
              <a:rPr lang="ko-KR" altLang="en-US" dirty="0"/>
              <a:t>가 배열의 끝을 가리키고 있을 경우 배열의 처음을 가리키게 변경하고 만약 </a:t>
            </a:r>
            <a:r>
              <a:rPr lang="en-US" altLang="ko-KR" dirty="0"/>
              <a:t>Head </a:t>
            </a:r>
            <a:r>
              <a:rPr lang="en-US" altLang="ko-KR" dirty="0" smtClean="0"/>
              <a:t>pointer</a:t>
            </a:r>
            <a:r>
              <a:rPr lang="ko-KR" altLang="en-US" dirty="0"/>
              <a:t>가 배열의 끝을 가리키고 있지 않을 경우 </a:t>
            </a:r>
            <a:r>
              <a:rPr lang="en-US" altLang="ko-KR" dirty="0"/>
              <a:t>Head </a:t>
            </a:r>
            <a:r>
              <a:rPr lang="en-US" altLang="ko-KR" dirty="0" smtClean="0"/>
              <a:t>pointer</a:t>
            </a:r>
            <a:r>
              <a:rPr lang="ko-KR" altLang="en-US" dirty="0"/>
              <a:t>가 가리키는 위치의 다음 위치를 </a:t>
            </a:r>
            <a:r>
              <a:rPr lang="ko-KR" altLang="en-US" dirty="0" smtClean="0"/>
              <a:t>가리키도록 </a:t>
            </a:r>
            <a:r>
              <a:rPr lang="ko-KR" altLang="en-US" dirty="0"/>
              <a:t>변경한다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Empty </a:t>
            </a:r>
            <a:r>
              <a:rPr lang="ko-KR" altLang="en-US" dirty="0" smtClean="0"/>
              <a:t>판별</a:t>
            </a:r>
            <a:r>
              <a:rPr lang="en-US" altLang="ko-KR" dirty="0" smtClean="0"/>
              <a:t>: </a:t>
            </a:r>
            <a:r>
              <a:rPr lang="en-US" altLang="ko-KR" dirty="0"/>
              <a:t>Tail pointer</a:t>
            </a:r>
            <a:r>
              <a:rPr lang="ko-KR" altLang="en-US" dirty="0"/>
              <a:t>와 </a:t>
            </a:r>
            <a:r>
              <a:rPr lang="en-US" altLang="ko-KR" dirty="0"/>
              <a:t>Head pointer</a:t>
            </a:r>
            <a:r>
              <a:rPr lang="ko-KR" altLang="en-US" dirty="0"/>
              <a:t>가 같은 위치를 가리키고 있고 해당 위치에 데이터가 </a:t>
            </a:r>
            <a:r>
              <a:rPr lang="ko-KR" altLang="en-US" dirty="0" smtClean="0"/>
              <a:t>존재함</a:t>
            </a:r>
            <a:endParaRPr lang="en-US" altLang="ko-KR" dirty="0" smtClean="0"/>
          </a:p>
          <a:p>
            <a:r>
              <a:rPr lang="en-US" altLang="ko-KR" dirty="0" smtClean="0"/>
              <a:t>Full </a:t>
            </a:r>
            <a:r>
              <a:rPr lang="ko-KR" altLang="en-US" dirty="0"/>
              <a:t>판별</a:t>
            </a:r>
            <a:r>
              <a:rPr lang="en-US" altLang="ko-KR" dirty="0"/>
              <a:t>: Tail pointer</a:t>
            </a:r>
            <a:r>
              <a:rPr lang="ko-KR" altLang="en-US" dirty="0"/>
              <a:t>와 </a:t>
            </a:r>
            <a:r>
              <a:rPr lang="en-US" altLang="ko-KR" dirty="0"/>
              <a:t>Head pointer</a:t>
            </a:r>
            <a:r>
              <a:rPr lang="ko-KR" altLang="en-US" dirty="0"/>
              <a:t>가 같은 위치를 가리키고 있고 해당 위치에 데이터가 존재함</a:t>
            </a:r>
            <a:endParaRPr lang="en-US" altLang="ko-KR" dirty="0"/>
          </a:p>
          <a:p>
            <a:endParaRPr lang="en-US" altLang="ko-KR" dirty="0" smtClean="0"/>
          </a:p>
          <a:p>
            <a:pPr lvl="2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92230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83221" y="243746"/>
            <a:ext cx="8577558" cy="637703"/>
          </a:xfrm>
        </p:spPr>
        <p:txBody>
          <a:bodyPr>
            <a:noAutofit/>
          </a:bodyPr>
          <a:lstStyle/>
          <a:p>
            <a:pPr lvl="0"/>
            <a:r>
              <a:rPr lang="en-US" altLang="ko-KR" sz="2000" dirty="0" smtClean="0"/>
              <a:t>Queue: Pseudo code</a:t>
            </a:r>
            <a:endParaRPr lang="ko-KR" altLang="ko-KR" sz="200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3221" y="939114"/>
            <a:ext cx="8577558" cy="555230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dirty="0" smtClean="0"/>
              <a:t>// </a:t>
            </a:r>
            <a:r>
              <a:rPr lang="en-US" altLang="ko-KR" dirty="0" err="1" smtClean="0"/>
              <a:t>Queue.array</a:t>
            </a:r>
            <a:r>
              <a:rPr lang="en-US" altLang="ko-KR" dirty="0" smtClean="0"/>
              <a:t>: </a:t>
            </a:r>
            <a:r>
              <a:rPr lang="ko-KR" altLang="en-US" dirty="0" smtClean="0"/>
              <a:t>데이터가 저장되는 </a:t>
            </a:r>
            <a:r>
              <a:rPr lang="en-US" altLang="ko-KR" dirty="0" smtClean="0"/>
              <a:t>array</a:t>
            </a:r>
          </a:p>
          <a:p>
            <a:pPr marL="0" indent="0">
              <a:buNone/>
            </a:pPr>
            <a:r>
              <a:rPr lang="en-US" altLang="ko-KR" dirty="0"/>
              <a:t>// </a:t>
            </a:r>
            <a:r>
              <a:rPr lang="en-US" altLang="ko-KR" dirty="0" err="1"/>
              <a:t>Queue.array.length</a:t>
            </a:r>
            <a:r>
              <a:rPr lang="en-US" altLang="ko-KR" dirty="0"/>
              <a:t>: </a:t>
            </a:r>
            <a:r>
              <a:rPr lang="ko-KR" altLang="en-US" dirty="0"/>
              <a:t>데이터가 저장되는 </a:t>
            </a:r>
            <a:r>
              <a:rPr lang="en-US" altLang="ko-KR" dirty="0" smtClean="0"/>
              <a:t>array</a:t>
            </a:r>
            <a:r>
              <a:rPr lang="ko-KR" altLang="en-US" dirty="0" smtClean="0"/>
              <a:t>의 최대 크기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// </a:t>
            </a:r>
            <a:r>
              <a:rPr lang="en-US" altLang="ko-KR" dirty="0" err="1" smtClean="0"/>
              <a:t>Queue.head</a:t>
            </a:r>
            <a:r>
              <a:rPr lang="en-US" altLang="ko-KR" dirty="0" smtClean="0"/>
              <a:t> Queue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head pointer</a:t>
            </a:r>
          </a:p>
          <a:p>
            <a:pPr marL="0" indent="0">
              <a:buNone/>
            </a:pPr>
            <a:r>
              <a:rPr lang="en-US" altLang="ko-KR" dirty="0" smtClean="0"/>
              <a:t>// </a:t>
            </a:r>
            <a:r>
              <a:rPr lang="en-US" altLang="ko-KR" dirty="0" err="1" smtClean="0"/>
              <a:t>Queue.tail</a:t>
            </a:r>
            <a:r>
              <a:rPr lang="en-US" altLang="ko-KR" dirty="0" smtClean="0"/>
              <a:t> </a:t>
            </a:r>
            <a:r>
              <a:rPr lang="en-US" altLang="ko-KR" dirty="0"/>
              <a:t>Queue</a:t>
            </a:r>
            <a:r>
              <a:rPr lang="ko-KR" altLang="en-US" dirty="0"/>
              <a:t>의 </a:t>
            </a:r>
            <a:r>
              <a:rPr lang="en-US" altLang="ko-KR" dirty="0" smtClean="0"/>
              <a:t>tail pointer</a:t>
            </a:r>
          </a:p>
          <a:p>
            <a:pPr marL="0" indent="0">
              <a:buNone/>
            </a:pPr>
            <a:endParaRPr lang="en-US" altLang="ko-KR" b="1" dirty="0" smtClean="0"/>
          </a:p>
          <a:p>
            <a:pPr marL="0" indent="0">
              <a:buNone/>
            </a:pPr>
            <a:r>
              <a:rPr lang="en-US" altLang="ko-KR" b="1" dirty="0" smtClean="0"/>
              <a:t>Procedure </a:t>
            </a:r>
            <a:r>
              <a:rPr lang="en-US" altLang="ko-KR" dirty="0" err="1"/>
              <a:t>dequeue</a:t>
            </a:r>
            <a:r>
              <a:rPr lang="en-US" altLang="ko-KR" dirty="0"/>
              <a:t> (</a:t>
            </a:r>
            <a:r>
              <a:rPr lang="en-US" altLang="ko-KR" dirty="0" smtClean="0"/>
              <a:t>queue){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if(</a:t>
            </a:r>
            <a:r>
              <a:rPr lang="en-US" altLang="ko-KR" dirty="0" err="1" smtClean="0"/>
              <a:t>queue.head</a:t>
            </a:r>
            <a:r>
              <a:rPr lang="en-US" altLang="ko-KR" dirty="0" smtClean="0"/>
              <a:t> == </a:t>
            </a:r>
            <a:r>
              <a:rPr lang="en-US" altLang="ko-KR" dirty="0" err="1" smtClean="0"/>
              <a:t>queue.tail</a:t>
            </a:r>
            <a:r>
              <a:rPr lang="en-US" altLang="ko-KR" dirty="0" smtClean="0"/>
              <a:t> &amp;&amp; </a:t>
            </a:r>
            <a:r>
              <a:rPr lang="en-US" altLang="ko-KR" dirty="0" err="1" smtClean="0"/>
              <a:t>queue.array</a:t>
            </a:r>
            <a:r>
              <a:rPr lang="en-US" altLang="ko-KR" dirty="0" smtClean="0"/>
              <a:t>[</a:t>
            </a:r>
            <a:r>
              <a:rPr lang="en-US" altLang="ko-KR" dirty="0" err="1" smtClean="0"/>
              <a:t>queue.head</a:t>
            </a:r>
            <a:r>
              <a:rPr lang="en-US" altLang="ko-KR" dirty="0" smtClean="0"/>
              <a:t>] == NULL){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return QUEUE_IS_EMPTY;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en-US" altLang="ko-KR" dirty="0" smtClean="0"/>
              <a:t>}</a:t>
            </a:r>
          </a:p>
          <a:p>
            <a:pPr marL="0" indent="0">
              <a:buNone/>
            </a:pPr>
            <a:r>
              <a:rPr lang="en-US" altLang="ko-KR" dirty="0" smtClean="0"/>
              <a:t>  temp </a:t>
            </a:r>
            <a:r>
              <a:rPr lang="en-US" altLang="ko-KR" dirty="0" smtClean="0"/>
              <a:t>= </a:t>
            </a:r>
            <a:r>
              <a:rPr lang="en-US" altLang="ko-KR" dirty="0" err="1" smtClean="0"/>
              <a:t>queue.array</a:t>
            </a:r>
            <a:r>
              <a:rPr lang="en-US" altLang="ko-KR" dirty="0" smtClean="0"/>
              <a:t>[</a:t>
            </a:r>
            <a:r>
              <a:rPr lang="en-US" altLang="ko-KR" dirty="0" err="1" smtClean="0"/>
              <a:t>queue.head</a:t>
            </a:r>
            <a:r>
              <a:rPr lang="en-US" altLang="ko-KR" dirty="0" smtClean="0"/>
              <a:t>];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queue.array</a:t>
            </a:r>
            <a:r>
              <a:rPr lang="en-US" altLang="ko-KR" dirty="0" smtClean="0"/>
              <a:t>[</a:t>
            </a:r>
            <a:r>
              <a:rPr lang="en-US" altLang="ko-KR" dirty="0" err="1" smtClean="0"/>
              <a:t>queue.head</a:t>
            </a:r>
            <a:r>
              <a:rPr lang="en-US" altLang="ko-KR" dirty="0" smtClean="0"/>
              <a:t>] = NULL</a:t>
            </a:r>
          </a:p>
          <a:p>
            <a:pPr marL="0" indent="0">
              <a:buNone/>
            </a:pPr>
            <a:r>
              <a:rPr lang="en-US" altLang="ko-KR" dirty="0" smtClean="0"/>
              <a:t>  </a:t>
            </a:r>
            <a:r>
              <a:rPr lang="en-US" altLang="ko-KR" dirty="0" smtClean="0"/>
              <a:t>if( </a:t>
            </a:r>
            <a:r>
              <a:rPr lang="en-US" altLang="ko-KR" dirty="0" err="1" smtClean="0"/>
              <a:t>queue.head</a:t>
            </a:r>
            <a:r>
              <a:rPr lang="en-US" altLang="ko-KR" dirty="0" smtClean="0"/>
              <a:t> == </a:t>
            </a:r>
            <a:r>
              <a:rPr lang="en-US" altLang="ko-KR" dirty="0" err="1" smtClean="0"/>
              <a:t>queue.array.length</a:t>
            </a:r>
            <a:r>
              <a:rPr lang="en-US" altLang="ko-KR" dirty="0" smtClean="0"/>
              <a:t> -1 ){</a:t>
            </a:r>
          </a:p>
          <a:p>
            <a:pPr marL="0" indent="0">
              <a:buNone/>
            </a:pPr>
            <a:r>
              <a:rPr lang="en-US" altLang="ko-KR" dirty="0" smtClean="0"/>
              <a:t>    </a:t>
            </a:r>
            <a:r>
              <a:rPr lang="en-US" altLang="ko-KR" dirty="0" err="1" smtClean="0"/>
              <a:t>queue.head</a:t>
            </a:r>
            <a:r>
              <a:rPr lang="en-US" altLang="ko-KR" dirty="0" smtClean="0"/>
              <a:t> = 0;</a:t>
            </a:r>
          </a:p>
          <a:p>
            <a:pPr marL="0" indent="0">
              <a:buNone/>
            </a:pPr>
            <a:r>
              <a:rPr lang="en-US" altLang="ko-KR" dirty="0" smtClean="0"/>
              <a:t>  } </a:t>
            </a:r>
            <a:r>
              <a:rPr lang="en-US" altLang="ko-KR" dirty="0" smtClean="0"/>
              <a:t>else{</a:t>
            </a:r>
          </a:p>
          <a:p>
            <a:pPr marL="0" indent="0">
              <a:buNone/>
            </a:pPr>
            <a:r>
              <a:rPr lang="en-US" altLang="ko-KR" dirty="0" smtClean="0"/>
              <a:t>    </a:t>
            </a:r>
            <a:r>
              <a:rPr lang="en-US" altLang="ko-KR" dirty="0" err="1" smtClean="0"/>
              <a:t>queue.head</a:t>
            </a:r>
            <a:r>
              <a:rPr lang="en-US" altLang="ko-KR" dirty="0" smtClean="0"/>
              <a:t> = </a:t>
            </a:r>
            <a:r>
              <a:rPr lang="en-US" altLang="ko-KR" dirty="0" err="1"/>
              <a:t>queue.head</a:t>
            </a:r>
            <a:r>
              <a:rPr lang="en-US" altLang="ko-KR" dirty="0"/>
              <a:t> </a:t>
            </a:r>
            <a:r>
              <a:rPr lang="en-US" altLang="ko-KR" dirty="0" smtClean="0"/>
              <a:t>+ 1;</a:t>
            </a:r>
          </a:p>
          <a:p>
            <a:pPr marL="0" indent="0">
              <a:buNone/>
            </a:pPr>
            <a:r>
              <a:rPr lang="en-US" altLang="ko-KR" dirty="0" smtClean="0"/>
              <a:t>  }</a:t>
            </a:r>
          </a:p>
          <a:p>
            <a:pPr marL="0" indent="0">
              <a:buNone/>
            </a:pPr>
            <a:r>
              <a:rPr lang="en-US" altLang="ko-KR" dirty="0" smtClean="0"/>
              <a:t>  return </a:t>
            </a:r>
            <a:r>
              <a:rPr lang="en-US" altLang="ko-KR" dirty="0" smtClean="0"/>
              <a:t>temp;</a:t>
            </a:r>
          </a:p>
          <a:p>
            <a:pPr marL="0" indent="0">
              <a:buNone/>
            </a:pPr>
            <a:r>
              <a:rPr lang="en-US" altLang="ko-KR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5874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83221" y="243746"/>
            <a:ext cx="8577558" cy="637703"/>
          </a:xfrm>
        </p:spPr>
        <p:txBody>
          <a:bodyPr>
            <a:noAutofit/>
          </a:bodyPr>
          <a:lstStyle/>
          <a:p>
            <a:pPr lvl="0"/>
            <a:r>
              <a:rPr lang="en-US" altLang="ko-KR" sz="2000" dirty="0"/>
              <a:t>Queue: Pseudo code</a:t>
            </a:r>
            <a:endParaRPr lang="ko-KR" altLang="ko-KR" sz="200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3221" y="939114"/>
            <a:ext cx="8577558" cy="555230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b="1" dirty="0" smtClean="0"/>
              <a:t>Procedure </a:t>
            </a:r>
            <a:r>
              <a:rPr lang="en-US" altLang="ko-KR" dirty="0" err="1" smtClean="0"/>
              <a:t>enqueue</a:t>
            </a:r>
            <a:r>
              <a:rPr lang="en-US" altLang="ko-KR" dirty="0" smtClean="0"/>
              <a:t>(queue</a:t>
            </a:r>
            <a:r>
              <a:rPr lang="en-US" altLang="ko-KR" dirty="0" smtClean="0"/>
              <a:t>, data){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// != 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같지 않다</a:t>
            </a:r>
            <a:r>
              <a:rPr lang="en-US" altLang="ko-KR" dirty="0" smtClean="0"/>
              <a:t>”</a:t>
            </a:r>
            <a:r>
              <a:rPr lang="ko-KR" altLang="en-US" dirty="0" smtClean="0"/>
              <a:t>를 의미</a:t>
            </a:r>
            <a:r>
              <a:rPr lang="en-US" altLang="ko-KR" dirty="0" smtClean="0"/>
              <a:t>. Is not </a:t>
            </a:r>
            <a:r>
              <a:rPr lang="ko-KR" altLang="en-US" dirty="0" smtClean="0"/>
              <a:t>이라고 적어도 무방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if(</a:t>
            </a:r>
            <a:r>
              <a:rPr lang="en-US" altLang="ko-KR" dirty="0" err="1" smtClean="0"/>
              <a:t>queue.head</a:t>
            </a:r>
            <a:r>
              <a:rPr lang="en-US" altLang="ko-KR" dirty="0" smtClean="0"/>
              <a:t> == </a:t>
            </a:r>
            <a:r>
              <a:rPr lang="en-US" altLang="ko-KR" dirty="0" err="1" smtClean="0"/>
              <a:t>queue.tail</a:t>
            </a:r>
            <a:r>
              <a:rPr lang="en-US" altLang="ko-KR" dirty="0" smtClean="0"/>
              <a:t> &amp;&amp; </a:t>
            </a:r>
            <a:r>
              <a:rPr lang="en-US" altLang="ko-KR" dirty="0" err="1" smtClean="0"/>
              <a:t>queue.array</a:t>
            </a:r>
            <a:r>
              <a:rPr lang="en-US" altLang="ko-KR" dirty="0" smtClean="0"/>
              <a:t>[</a:t>
            </a:r>
            <a:r>
              <a:rPr lang="en-US" altLang="ko-KR" dirty="0" err="1" smtClean="0"/>
              <a:t>queue.head</a:t>
            </a:r>
            <a:r>
              <a:rPr lang="en-US" altLang="ko-KR" dirty="0" smtClean="0"/>
              <a:t>] != NULL){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return QUEUE_IS_FULL;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}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</a:t>
            </a:r>
            <a:r>
              <a:rPr lang="en-US" altLang="ko-KR" dirty="0" err="1" smtClean="0"/>
              <a:t>queue.array</a:t>
            </a:r>
            <a:r>
              <a:rPr lang="en-US" altLang="ko-KR" dirty="0" smtClean="0"/>
              <a:t>[</a:t>
            </a:r>
            <a:r>
              <a:rPr lang="en-US" altLang="ko-KR" dirty="0" err="1" smtClean="0"/>
              <a:t>queue.tail</a:t>
            </a:r>
            <a:r>
              <a:rPr lang="en-US" altLang="ko-KR" dirty="0" smtClean="0"/>
              <a:t>] = </a:t>
            </a:r>
            <a:r>
              <a:rPr lang="en-US" altLang="ko-KR" dirty="0" smtClean="0"/>
              <a:t>data</a:t>
            </a:r>
            <a:r>
              <a:rPr lang="en-US" altLang="ko-KR" dirty="0" smtClean="0"/>
              <a:t>;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if( </a:t>
            </a:r>
            <a:r>
              <a:rPr lang="en-US" altLang="ko-KR" dirty="0" err="1" smtClean="0"/>
              <a:t>queue.tail</a:t>
            </a:r>
            <a:r>
              <a:rPr lang="en-US" altLang="ko-KR" dirty="0" smtClean="0"/>
              <a:t> == </a:t>
            </a:r>
            <a:r>
              <a:rPr lang="en-US" altLang="ko-KR" dirty="0" err="1" smtClean="0"/>
              <a:t>queue.array.length</a:t>
            </a:r>
            <a:r>
              <a:rPr lang="en-US" altLang="ko-KR" dirty="0" smtClean="0"/>
              <a:t> -1 ){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en-US" altLang="ko-KR" dirty="0" err="1" smtClean="0"/>
              <a:t>queue.tail</a:t>
            </a:r>
            <a:r>
              <a:rPr lang="en-US" altLang="ko-KR" dirty="0" smtClean="0"/>
              <a:t> = 0;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} else{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en-US" altLang="ko-KR" dirty="0" err="1" smtClean="0"/>
              <a:t>queue.tail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queue.tail</a:t>
            </a:r>
            <a:r>
              <a:rPr lang="en-US" altLang="ko-KR" dirty="0" smtClean="0"/>
              <a:t> + 1;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}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return SUCCESS;</a:t>
            </a:r>
          </a:p>
          <a:p>
            <a:pPr marL="0" indent="0">
              <a:buNone/>
            </a:pPr>
            <a:r>
              <a:rPr lang="en-US" altLang="ko-KR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1019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83221" y="243746"/>
            <a:ext cx="8577558" cy="637703"/>
          </a:xfrm>
        </p:spPr>
        <p:txBody>
          <a:bodyPr>
            <a:noAutofit/>
          </a:bodyPr>
          <a:lstStyle/>
          <a:p>
            <a:pPr lvl="0"/>
            <a:r>
              <a:rPr lang="en-US" altLang="ko-KR" sz="2000" dirty="0"/>
              <a:t>Queue: Pseudo code</a:t>
            </a:r>
            <a:endParaRPr lang="ko-KR" altLang="ko-KR" sz="200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3221" y="939114"/>
            <a:ext cx="8577558" cy="555230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b="1" dirty="0" smtClean="0"/>
              <a:t>Procedure </a:t>
            </a:r>
            <a:r>
              <a:rPr lang="en-US" altLang="ko-KR" dirty="0" err="1" smtClean="0"/>
              <a:t>isFull</a:t>
            </a:r>
            <a:r>
              <a:rPr lang="en-US" altLang="ko-KR" dirty="0" smtClean="0"/>
              <a:t>(queue){</a:t>
            </a:r>
          </a:p>
          <a:p>
            <a:pPr marL="0" indent="0">
              <a:buNone/>
            </a:pPr>
            <a:r>
              <a:rPr lang="en-US" altLang="ko-KR" dirty="0" smtClean="0"/>
              <a:t>  if(</a:t>
            </a:r>
            <a:r>
              <a:rPr lang="en-US" altLang="ko-KR" dirty="0" err="1" smtClean="0"/>
              <a:t>queue.head</a:t>
            </a:r>
            <a:r>
              <a:rPr lang="en-US" altLang="ko-KR" dirty="0" smtClean="0"/>
              <a:t> == </a:t>
            </a:r>
            <a:r>
              <a:rPr lang="en-US" altLang="ko-KR" dirty="0" err="1" smtClean="0"/>
              <a:t>queue.tail</a:t>
            </a:r>
            <a:r>
              <a:rPr lang="en-US" altLang="ko-KR" dirty="0" smtClean="0"/>
              <a:t> &amp;&amp; </a:t>
            </a:r>
            <a:r>
              <a:rPr lang="en-US" altLang="ko-KR" dirty="0" err="1" smtClean="0"/>
              <a:t>queue.array</a:t>
            </a:r>
            <a:r>
              <a:rPr lang="en-US" altLang="ko-KR" dirty="0" smtClean="0"/>
              <a:t>[</a:t>
            </a:r>
            <a:r>
              <a:rPr lang="en-US" altLang="ko-KR" dirty="0" err="1" smtClean="0"/>
              <a:t>queue.head</a:t>
            </a:r>
            <a:r>
              <a:rPr lang="en-US" altLang="ko-KR" dirty="0" smtClean="0"/>
              <a:t>] != NULL){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return true;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} else {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return false;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}</a:t>
            </a:r>
          </a:p>
          <a:p>
            <a:pPr marL="0" indent="0">
              <a:buNone/>
            </a:pPr>
            <a:r>
              <a:rPr lang="en-US" altLang="ko-KR" dirty="0" smtClean="0"/>
              <a:t>}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b="1" dirty="0"/>
              <a:t>Procedure </a:t>
            </a:r>
            <a:r>
              <a:rPr lang="en-US" altLang="ko-KR" dirty="0" err="1" smtClean="0"/>
              <a:t>isEmpty</a:t>
            </a:r>
            <a:r>
              <a:rPr lang="en-US" altLang="ko-KR" dirty="0" smtClean="0"/>
              <a:t>(queue</a:t>
            </a:r>
            <a:r>
              <a:rPr lang="en-US" altLang="ko-KR" dirty="0"/>
              <a:t>){</a:t>
            </a:r>
          </a:p>
          <a:p>
            <a:pPr marL="0" indent="0">
              <a:buNone/>
            </a:pPr>
            <a:r>
              <a:rPr lang="en-US" altLang="ko-KR" dirty="0"/>
              <a:t>  if(</a:t>
            </a:r>
            <a:r>
              <a:rPr lang="en-US" altLang="ko-KR" dirty="0" err="1"/>
              <a:t>queue.head</a:t>
            </a:r>
            <a:r>
              <a:rPr lang="en-US" altLang="ko-KR" dirty="0"/>
              <a:t> == </a:t>
            </a:r>
            <a:r>
              <a:rPr lang="en-US" altLang="ko-KR" dirty="0" err="1"/>
              <a:t>queue.tail</a:t>
            </a:r>
            <a:r>
              <a:rPr lang="en-US" altLang="ko-KR" dirty="0"/>
              <a:t> &amp;&amp; </a:t>
            </a:r>
            <a:r>
              <a:rPr lang="en-US" altLang="ko-KR" dirty="0" err="1"/>
              <a:t>queue.array</a:t>
            </a:r>
            <a:r>
              <a:rPr lang="en-US" altLang="ko-KR" dirty="0"/>
              <a:t>[</a:t>
            </a:r>
            <a:r>
              <a:rPr lang="en-US" altLang="ko-KR" dirty="0" err="1"/>
              <a:t>queue.head</a:t>
            </a:r>
            <a:r>
              <a:rPr lang="en-US" altLang="ko-KR" dirty="0"/>
              <a:t>] </a:t>
            </a:r>
            <a:r>
              <a:rPr lang="en-US" altLang="ko-KR" dirty="0" smtClean="0"/>
              <a:t>== </a:t>
            </a:r>
            <a:r>
              <a:rPr lang="en-US" altLang="ko-KR" dirty="0"/>
              <a:t>NULL){</a:t>
            </a:r>
          </a:p>
          <a:p>
            <a:pPr marL="0" indent="0">
              <a:buNone/>
            </a:pPr>
            <a:r>
              <a:rPr lang="en-US" altLang="ko-KR" dirty="0"/>
              <a:t>    return true;</a:t>
            </a:r>
          </a:p>
          <a:p>
            <a:pPr marL="0" indent="0">
              <a:buNone/>
            </a:pPr>
            <a:r>
              <a:rPr lang="en-US" altLang="ko-KR" dirty="0"/>
              <a:t>  } else {</a:t>
            </a:r>
          </a:p>
          <a:p>
            <a:pPr marL="0" indent="0">
              <a:buNone/>
            </a:pPr>
            <a:r>
              <a:rPr lang="en-US" altLang="ko-KR" dirty="0"/>
              <a:t>    return false;</a:t>
            </a:r>
          </a:p>
          <a:p>
            <a:pPr marL="0" indent="0">
              <a:buNone/>
            </a:pPr>
            <a:r>
              <a:rPr lang="en-US" altLang="ko-KR" dirty="0"/>
              <a:t>  }</a:t>
            </a:r>
          </a:p>
          <a:p>
            <a:pPr marL="0" indent="0">
              <a:buNone/>
            </a:pPr>
            <a:r>
              <a:rPr lang="en-US" altLang="ko-KR" dirty="0"/>
              <a:t>}</a:t>
            </a:r>
          </a:p>
          <a:p>
            <a:pPr marL="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76374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altLang="ko-KR" dirty="0"/>
              <a:t>(20 </a:t>
            </a:r>
            <a:r>
              <a:rPr lang="ko-KR" altLang="ko-KR" dirty="0"/>
              <a:t>점</a:t>
            </a:r>
            <a:r>
              <a:rPr lang="en-US" altLang="ko-KR" dirty="0"/>
              <a:t>) N </a:t>
            </a:r>
            <a:r>
              <a:rPr lang="ko-KR" altLang="ko-KR" dirty="0"/>
              <a:t>개의</a:t>
            </a:r>
            <a:r>
              <a:rPr lang="en-US" altLang="ko-KR" dirty="0"/>
              <a:t> integer </a:t>
            </a:r>
            <a:r>
              <a:rPr lang="ko-KR" altLang="ko-KR" dirty="0"/>
              <a:t>데이터가 주어졌을 때</a:t>
            </a:r>
            <a:r>
              <a:rPr lang="en-US" altLang="ko-KR" dirty="0"/>
              <a:t>, </a:t>
            </a:r>
            <a:r>
              <a:rPr lang="ko-KR" altLang="ko-KR" dirty="0"/>
              <a:t>이 데이터로부터</a:t>
            </a:r>
            <a:r>
              <a:rPr lang="en-US" altLang="ko-KR" dirty="0"/>
              <a:t> Binary Search Tree (BST) </a:t>
            </a:r>
            <a:r>
              <a:rPr lang="ko-KR" altLang="ko-KR" dirty="0"/>
              <a:t>를 구축하는 알고리즘을 제시하시오</a:t>
            </a:r>
            <a:r>
              <a:rPr lang="en-US" altLang="ko-KR" dirty="0"/>
              <a:t>.</a:t>
            </a:r>
            <a:endParaRPr lang="ko-KR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ko-KR" b="1" dirty="0" smtClean="0"/>
              <a:t>//</a:t>
            </a:r>
            <a:r>
              <a:rPr lang="en-US" altLang="ko-KR" b="1" dirty="0" err="1" smtClean="0"/>
              <a:t>node.left</a:t>
            </a:r>
            <a:r>
              <a:rPr lang="en-US" altLang="ko-KR" b="1" dirty="0" smtClean="0"/>
              <a:t> : </a:t>
            </a:r>
            <a:r>
              <a:rPr lang="ko-KR" altLang="en-US" b="1" dirty="0" err="1" smtClean="0"/>
              <a:t>노드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node</a:t>
            </a:r>
            <a:r>
              <a:rPr lang="ko-KR" altLang="en-US" b="1" dirty="0" smtClean="0"/>
              <a:t>의 </a:t>
            </a:r>
            <a:r>
              <a:rPr lang="en-US" altLang="ko-KR" b="1" dirty="0" smtClean="0"/>
              <a:t>left child node</a:t>
            </a:r>
          </a:p>
          <a:p>
            <a:pPr marL="0" indent="0">
              <a:buNone/>
            </a:pPr>
            <a:r>
              <a:rPr lang="en-US" altLang="ko-KR" b="1" dirty="0"/>
              <a:t>//</a:t>
            </a:r>
            <a:r>
              <a:rPr lang="en-US" altLang="ko-KR" b="1" dirty="0" err="1" smtClean="0"/>
              <a:t>node.right</a:t>
            </a:r>
            <a:r>
              <a:rPr lang="en-US" altLang="ko-KR" b="1" dirty="0" smtClean="0"/>
              <a:t> </a:t>
            </a:r>
            <a:r>
              <a:rPr lang="en-US" altLang="ko-KR" b="1" dirty="0"/>
              <a:t>: </a:t>
            </a:r>
            <a:r>
              <a:rPr lang="ko-KR" altLang="en-US" b="1" dirty="0" err="1"/>
              <a:t>노드</a:t>
            </a:r>
            <a:r>
              <a:rPr lang="ko-KR" altLang="en-US" b="1" dirty="0"/>
              <a:t> </a:t>
            </a:r>
            <a:r>
              <a:rPr lang="en-US" altLang="ko-KR" b="1" dirty="0"/>
              <a:t>node</a:t>
            </a:r>
            <a:r>
              <a:rPr lang="ko-KR" altLang="en-US" b="1" dirty="0"/>
              <a:t>의 </a:t>
            </a:r>
            <a:r>
              <a:rPr lang="en-US" altLang="ko-KR" b="1" dirty="0" smtClean="0"/>
              <a:t>right </a:t>
            </a:r>
            <a:r>
              <a:rPr lang="en-US" altLang="ko-KR" b="1" dirty="0"/>
              <a:t>child node</a:t>
            </a:r>
          </a:p>
          <a:p>
            <a:pPr marL="0" indent="0">
              <a:buNone/>
            </a:pPr>
            <a:r>
              <a:rPr lang="en-US" altLang="ko-KR" b="1" dirty="0"/>
              <a:t>//</a:t>
            </a:r>
            <a:r>
              <a:rPr lang="en-US" altLang="ko-KR" b="1" dirty="0" err="1" smtClean="0"/>
              <a:t>node.value</a:t>
            </a:r>
            <a:r>
              <a:rPr lang="en-US" altLang="ko-KR" b="1" dirty="0" smtClean="0"/>
              <a:t> </a:t>
            </a:r>
            <a:r>
              <a:rPr lang="en-US" altLang="ko-KR" b="1" dirty="0"/>
              <a:t>: </a:t>
            </a:r>
            <a:r>
              <a:rPr lang="ko-KR" altLang="en-US" b="1" dirty="0" err="1"/>
              <a:t>노드</a:t>
            </a:r>
            <a:r>
              <a:rPr lang="ko-KR" altLang="en-US" b="1" dirty="0"/>
              <a:t> </a:t>
            </a:r>
            <a:r>
              <a:rPr lang="en-US" altLang="ko-KR" b="1" dirty="0" smtClean="0"/>
              <a:t>node</a:t>
            </a:r>
            <a:r>
              <a:rPr lang="ko-KR" altLang="en-US" b="1" dirty="0" smtClean="0"/>
              <a:t>에 저장한 </a:t>
            </a:r>
            <a:r>
              <a:rPr lang="en-US" altLang="ko-KR" b="1" dirty="0" smtClean="0"/>
              <a:t>integer data</a:t>
            </a:r>
            <a:endParaRPr lang="en-US" altLang="ko-KR" b="1" dirty="0"/>
          </a:p>
          <a:p>
            <a:pPr marL="0" indent="0">
              <a:buNone/>
            </a:pPr>
            <a:endParaRPr lang="en-US" altLang="ko-KR" b="1" dirty="0" smtClean="0"/>
          </a:p>
          <a:p>
            <a:pPr marL="0" indent="0">
              <a:buNone/>
            </a:pPr>
            <a:r>
              <a:rPr lang="en-US" altLang="ko-KR" b="1" dirty="0" smtClean="0"/>
              <a:t>Procedure </a:t>
            </a:r>
            <a:r>
              <a:rPr lang="en-US" altLang="ko-KR" dirty="0" err="1" smtClean="0"/>
              <a:t>BinaryTreeInsert</a:t>
            </a:r>
            <a:r>
              <a:rPr lang="en-US" altLang="ko-KR" dirty="0" smtClean="0"/>
              <a:t>(node, value){</a:t>
            </a:r>
          </a:p>
          <a:p>
            <a:pPr marL="0" indent="0">
              <a:buNone/>
            </a:pPr>
            <a:r>
              <a:rPr lang="en-US" altLang="ko-KR" b="1" dirty="0" smtClean="0"/>
              <a:t>  </a:t>
            </a:r>
            <a:r>
              <a:rPr lang="en-US" altLang="ko-KR" b="1" dirty="0" smtClean="0"/>
              <a:t>if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node.</a:t>
            </a:r>
            <a:r>
              <a:rPr lang="en-US" altLang="ko-KR" dirty="0" err="1" smtClean="0"/>
              <a:t>value</a:t>
            </a:r>
            <a:r>
              <a:rPr lang="en-US" altLang="ko-KR" dirty="0" smtClean="0"/>
              <a:t> &gt;= </a:t>
            </a:r>
            <a:r>
              <a:rPr lang="en-US" altLang="ko-KR" dirty="0" smtClean="0"/>
              <a:t>value){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en-US" altLang="ko-KR" b="1" dirty="0" smtClean="0"/>
              <a:t>if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node.left</a:t>
            </a:r>
            <a:r>
              <a:rPr lang="en-US" altLang="ko-KR" dirty="0"/>
              <a:t> =</a:t>
            </a:r>
            <a:r>
              <a:rPr lang="en-US" altLang="ko-KR" dirty="0" smtClean="0"/>
              <a:t>= NULL){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en-US" altLang="ko-KR" dirty="0" err="1" smtClean="0"/>
              <a:t>node.left</a:t>
            </a:r>
            <a:r>
              <a:rPr lang="en-US" altLang="ko-KR" dirty="0" smtClean="0"/>
              <a:t> = new node;</a:t>
            </a:r>
          </a:p>
          <a:p>
            <a:pPr marL="0" indent="0">
              <a:buNone/>
            </a:pPr>
            <a:r>
              <a:rPr lang="en-US" altLang="ko-KR" dirty="0" smtClean="0"/>
              <a:t>      </a:t>
            </a:r>
            <a:r>
              <a:rPr lang="en-US" altLang="ko-KR" dirty="0" err="1" smtClean="0"/>
              <a:t>node.left.value</a:t>
            </a:r>
            <a:r>
              <a:rPr lang="en-US" altLang="ko-KR" dirty="0" smtClean="0"/>
              <a:t> = value;</a:t>
            </a:r>
          </a:p>
          <a:p>
            <a:pPr marL="0" indent="0">
              <a:buNone/>
            </a:pPr>
            <a:r>
              <a:rPr lang="en-US" altLang="ko-KR" dirty="0" smtClean="0"/>
              <a:t>    } </a:t>
            </a:r>
            <a:r>
              <a:rPr lang="en-US" altLang="ko-KR" b="1" dirty="0" smtClean="0"/>
              <a:t>else</a:t>
            </a:r>
          </a:p>
          <a:p>
            <a:pPr marL="0" indent="0">
              <a:buNone/>
            </a:pPr>
            <a:r>
              <a:rPr lang="en-US" altLang="ko-KR" dirty="0" smtClean="0"/>
              <a:t>      </a:t>
            </a:r>
            <a:r>
              <a:rPr lang="en-US" altLang="ko-KR" dirty="0" err="1" smtClean="0"/>
              <a:t>BinaryTreeInsert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node.left</a:t>
            </a:r>
            <a:r>
              <a:rPr lang="en-US" altLang="ko-KR" dirty="0" smtClean="0"/>
              <a:t>, value);</a:t>
            </a:r>
          </a:p>
          <a:p>
            <a:pPr marL="0" indent="0">
              <a:buNone/>
            </a:pPr>
            <a:r>
              <a:rPr lang="en-US" altLang="ko-KR" dirty="0" smtClean="0"/>
              <a:t>  }</a:t>
            </a:r>
          </a:p>
          <a:p>
            <a:pPr marL="0" indent="0">
              <a:buNone/>
            </a:pPr>
            <a:r>
              <a:rPr lang="en-US" altLang="ko-KR" b="1" dirty="0" smtClean="0"/>
              <a:t>  else</a:t>
            </a:r>
            <a:r>
              <a:rPr lang="en-US" altLang="ko-KR" dirty="0" smtClean="0"/>
              <a:t>{</a:t>
            </a:r>
          </a:p>
          <a:p>
            <a:pPr marL="0" indent="0">
              <a:buNone/>
            </a:pPr>
            <a:r>
              <a:rPr lang="en-US" altLang="ko-KR" b="1" dirty="0" smtClean="0"/>
              <a:t>    if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node.right</a:t>
            </a:r>
            <a:r>
              <a:rPr lang="en-US" altLang="ko-KR" dirty="0" smtClean="0"/>
              <a:t> </a:t>
            </a:r>
            <a:r>
              <a:rPr lang="en-US" altLang="ko-KR" dirty="0"/>
              <a:t>== NULL){</a:t>
            </a:r>
          </a:p>
          <a:p>
            <a:pPr marL="0" indent="0">
              <a:buNone/>
            </a:pPr>
            <a:r>
              <a:rPr lang="en-US" altLang="ko-KR" dirty="0"/>
              <a:t>      </a:t>
            </a:r>
            <a:r>
              <a:rPr lang="en-US" altLang="ko-KR" dirty="0" err="1" smtClean="0"/>
              <a:t>node.right</a:t>
            </a:r>
            <a:r>
              <a:rPr lang="en-US" altLang="ko-KR" dirty="0" smtClean="0"/>
              <a:t> </a:t>
            </a:r>
            <a:r>
              <a:rPr lang="en-US" altLang="ko-KR" dirty="0"/>
              <a:t>= </a:t>
            </a:r>
            <a:r>
              <a:rPr lang="en-US" altLang="ko-KR" dirty="0" smtClean="0"/>
              <a:t>new </a:t>
            </a:r>
            <a:r>
              <a:rPr lang="en-US" altLang="ko-KR" dirty="0"/>
              <a:t>node;</a:t>
            </a:r>
          </a:p>
          <a:p>
            <a:pPr marL="0" indent="0">
              <a:buNone/>
            </a:pPr>
            <a:r>
              <a:rPr lang="en-US" altLang="ko-KR" dirty="0"/>
              <a:t>      </a:t>
            </a:r>
            <a:r>
              <a:rPr lang="en-US" altLang="ko-KR" dirty="0" err="1" smtClean="0"/>
              <a:t>node.right.value</a:t>
            </a:r>
            <a:r>
              <a:rPr lang="en-US" altLang="ko-KR" dirty="0" smtClean="0"/>
              <a:t> </a:t>
            </a:r>
            <a:r>
              <a:rPr lang="en-US" altLang="ko-KR" dirty="0"/>
              <a:t>= value;</a:t>
            </a:r>
          </a:p>
          <a:p>
            <a:pPr marL="0" indent="0">
              <a:buNone/>
            </a:pPr>
            <a:r>
              <a:rPr lang="en-US" altLang="ko-KR" dirty="0"/>
              <a:t>    </a:t>
            </a:r>
            <a:r>
              <a:rPr lang="en-US" altLang="ko-KR" dirty="0" smtClean="0"/>
              <a:t>} </a:t>
            </a:r>
            <a:r>
              <a:rPr lang="en-US" altLang="ko-KR" b="1" dirty="0" smtClean="0"/>
              <a:t>else</a:t>
            </a:r>
            <a:endParaRPr lang="en-US" altLang="ko-KR" b="1" dirty="0"/>
          </a:p>
          <a:p>
            <a:pPr marL="0" indent="0">
              <a:buNone/>
            </a:pPr>
            <a:r>
              <a:rPr lang="en-US" altLang="ko-KR" dirty="0" smtClean="0"/>
              <a:t>      </a:t>
            </a:r>
            <a:r>
              <a:rPr lang="en-US" altLang="ko-KR" dirty="0" err="1" smtClean="0"/>
              <a:t>BinaryTreeInsert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node.right</a:t>
            </a:r>
            <a:r>
              <a:rPr lang="en-US" altLang="ko-KR" dirty="0" smtClean="0"/>
              <a:t>, </a:t>
            </a:r>
            <a:r>
              <a:rPr lang="en-US" altLang="ko-KR" dirty="0"/>
              <a:t>value);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}</a:t>
            </a:r>
          </a:p>
          <a:p>
            <a:pPr marL="0" indent="0">
              <a:buNone/>
            </a:pPr>
            <a:r>
              <a:rPr lang="en-US" altLang="ko-KR" dirty="0" smtClean="0"/>
              <a:t>}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431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altLang="ko-KR" dirty="0"/>
              <a:t>(20 </a:t>
            </a:r>
            <a:r>
              <a:rPr lang="ko-KR" altLang="ko-KR" dirty="0"/>
              <a:t>점</a:t>
            </a:r>
            <a:r>
              <a:rPr lang="en-US" altLang="ko-KR" dirty="0"/>
              <a:t>) N </a:t>
            </a:r>
            <a:r>
              <a:rPr lang="ko-KR" altLang="ko-KR" dirty="0"/>
              <a:t>개의</a:t>
            </a:r>
            <a:r>
              <a:rPr lang="en-US" altLang="ko-KR" dirty="0"/>
              <a:t> integer </a:t>
            </a:r>
            <a:r>
              <a:rPr lang="ko-KR" altLang="ko-KR" dirty="0"/>
              <a:t>데이터가 주어졌을 때</a:t>
            </a:r>
            <a:r>
              <a:rPr lang="en-US" altLang="ko-KR" dirty="0"/>
              <a:t>, </a:t>
            </a:r>
            <a:r>
              <a:rPr lang="ko-KR" altLang="ko-KR" dirty="0"/>
              <a:t>이 데이터로부터</a:t>
            </a:r>
            <a:r>
              <a:rPr lang="en-US" altLang="ko-KR" dirty="0"/>
              <a:t> Binary Search Tree (BST) </a:t>
            </a:r>
            <a:r>
              <a:rPr lang="ko-KR" altLang="ko-KR" dirty="0"/>
              <a:t>를 구축하는 알고리즘을 제시하시오</a:t>
            </a:r>
            <a:r>
              <a:rPr lang="en-US" altLang="ko-KR" dirty="0"/>
              <a:t>.</a:t>
            </a:r>
            <a:endParaRPr lang="ko-KR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b="1" dirty="0" smtClean="0"/>
              <a:t>Procedure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BuildBinaryTree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IntArray</a:t>
            </a:r>
            <a:r>
              <a:rPr lang="en-US" altLang="ko-KR" dirty="0" smtClean="0"/>
              <a:t>, N)</a:t>
            </a:r>
          </a:p>
          <a:p>
            <a:pPr marL="0" indent="0">
              <a:buNone/>
            </a:pPr>
            <a:r>
              <a:rPr lang="en-US" altLang="ko-KR" dirty="0" smtClean="0"/>
              <a:t>{</a:t>
            </a:r>
          </a:p>
          <a:p>
            <a:pPr marL="0" indent="0">
              <a:buNone/>
            </a:pPr>
            <a:r>
              <a:rPr lang="en-US" altLang="ko-KR" dirty="0" smtClean="0"/>
              <a:t>  root = new node;</a:t>
            </a:r>
          </a:p>
          <a:p>
            <a:pPr marL="0" indent="0">
              <a:buNone/>
            </a:pPr>
            <a:r>
              <a:rPr lang="en-US" altLang="ko-KR" b="1" dirty="0"/>
              <a:t> </a:t>
            </a:r>
            <a:r>
              <a:rPr lang="en-US" altLang="ko-KR" b="1" dirty="0" smtClean="0"/>
              <a:t> </a:t>
            </a:r>
            <a:r>
              <a:rPr lang="en-US" altLang="ko-KR" dirty="0" err="1" smtClean="0"/>
              <a:t>root.value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IntArray</a:t>
            </a:r>
            <a:r>
              <a:rPr lang="en-US" altLang="ko-KR" dirty="0" smtClean="0"/>
              <a:t>[</a:t>
            </a:r>
            <a:r>
              <a:rPr lang="en-US" altLang="ko-KR" dirty="0"/>
              <a:t>0</a:t>
            </a:r>
            <a:r>
              <a:rPr lang="en-US" altLang="ko-KR" dirty="0" smtClean="0"/>
              <a:t>];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for(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 ;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 &lt; N ; I ++){</a:t>
            </a:r>
          </a:p>
          <a:p>
            <a:pPr marL="0" indent="0">
              <a:buNone/>
            </a:pPr>
            <a:r>
              <a:rPr lang="en-US" altLang="ko-KR" dirty="0" smtClean="0"/>
              <a:t>    </a:t>
            </a:r>
            <a:r>
              <a:rPr lang="en-US" altLang="ko-KR" dirty="0" err="1" smtClean="0"/>
              <a:t>BinaryTreeInsert</a:t>
            </a:r>
            <a:r>
              <a:rPr lang="en-US" altLang="ko-KR" dirty="0" smtClean="0"/>
              <a:t>(root, </a:t>
            </a:r>
            <a:r>
              <a:rPr lang="en-US" altLang="ko-KR" dirty="0" err="1" smtClean="0"/>
              <a:t>IntArray</a:t>
            </a:r>
            <a:r>
              <a:rPr lang="en-US" altLang="ko-KR" dirty="0" smtClean="0"/>
              <a:t>[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]);</a:t>
            </a:r>
          </a:p>
          <a:p>
            <a:pPr marL="0" indent="0">
              <a:buNone/>
            </a:pPr>
            <a:r>
              <a:rPr lang="en-US" altLang="ko-KR" dirty="0" smtClean="0"/>
              <a:t>  }</a:t>
            </a:r>
          </a:p>
          <a:p>
            <a:pPr marL="0" indent="0">
              <a:buNone/>
            </a:pPr>
            <a:r>
              <a:rPr lang="en-US" altLang="ko-KR" dirty="0" smtClean="0"/>
              <a:t>}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0685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ab Simp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Lab Simple" id="{15B27578-9F2F-45C4-8825-02912E9DDEE7}" vid="{98EE074A-020A-4F86-A85A-4F07A36DB4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DELab Simple</Template>
  <TotalTime>608</TotalTime>
  <Words>1062</Words>
  <Application>Microsoft Office PowerPoint</Application>
  <PresentationFormat>화면 슬라이드 쇼(4:3)</PresentationFormat>
  <Paragraphs>132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4" baseType="lpstr">
      <vt:lpstr>맑은 고딕</vt:lpstr>
      <vt:lpstr>Arial</vt:lpstr>
      <vt:lpstr>DELab Simple</vt:lpstr>
      <vt:lpstr>Exam3: 기출문제 풀이</vt:lpstr>
      <vt:lpstr>(20 점) Ambiguous grammar 의 예를 제시하고, 왜 해당 grammar 가 ambiguous 인지를 parse tree 를 그려서 설명하시오. </vt:lpstr>
      <vt:lpstr>(20 점) S/W development process model 중 incremental model 의 특징, 장점, 단점을 설명한 후, incremental model 이 적합한 S/W 의 예를 제시하시오. (Incremental model 이 제시한 S/W 에 적합한 이유도 함께 설명하시오.)</vt:lpstr>
      <vt:lpstr>(20 점) Circular queue 의 동작 과정을 설명하고, circular queue 가 “empty” 인지와 “full” 인지를 식별할 수 있는 방법을 제시하시오.</vt:lpstr>
      <vt:lpstr>Queue: Pseudo code</vt:lpstr>
      <vt:lpstr>Queue: Pseudo code</vt:lpstr>
      <vt:lpstr>Queue: Pseudo code</vt:lpstr>
      <vt:lpstr>(20 점) N 개의 integer 데이터가 주어졌을 때, 이 데이터로부터 Binary Search Tree (BST) 를 구축하는 알고리즘을 제시하시오.</vt:lpstr>
      <vt:lpstr>(20 점) N 개의 integer 데이터가 주어졌을 때, 이 데이터로부터 Binary Search Tree (BST) 를 구축하는 알고리즘을 제시하시오.</vt:lpstr>
      <vt:lpstr>(20 점) N 개의 integer 데이터가 주어졌을 때, 이 데이터로부터 Binary Search Tree (BST) 를 구축하는 알고리즘을 제시하시오.</vt:lpstr>
      <vt:lpstr>(20 점) “Information loss when deleting a tuple” 문제가 발생하는 relational design 의 예를 제시하고, 이 문제를 해결할 수 있는 방안을 제안하시오.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Exam2: 기출문제 풀이</dc:title>
  <dc:creator>Shin Mincheol</dc:creator>
  <cp:lastModifiedBy>user</cp:lastModifiedBy>
  <cp:revision>26</cp:revision>
  <dcterms:created xsi:type="dcterms:W3CDTF">2016-04-25T05:15:35Z</dcterms:created>
  <dcterms:modified xsi:type="dcterms:W3CDTF">2016-05-24T04:00:21Z</dcterms:modified>
</cp:coreProperties>
</file>